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80" r:id="rId2"/>
    <p:sldId id="294" r:id="rId3"/>
    <p:sldId id="295" r:id="rId4"/>
    <p:sldId id="296" r:id="rId5"/>
    <p:sldId id="297" r:id="rId6"/>
    <p:sldId id="298" r:id="rId7"/>
    <p:sldId id="299" r:id="rId8"/>
    <p:sldId id="300" r:id="rId9"/>
    <p:sldId id="301" r:id="rId10"/>
    <p:sldId id="303" r:id="rId11"/>
    <p:sldId id="304" r:id="rId12"/>
    <p:sldId id="305" r:id="rId13"/>
    <p:sldId id="306" r:id="rId14"/>
    <p:sldId id="307" r:id="rId15"/>
    <p:sldId id="308" r:id="rId16"/>
    <p:sldId id="310" r:id="rId17"/>
    <p:sldId id="309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3" r:id="rId30"/>
    <p:sldId id="322" r:id="rId31"/>
    <p:sldId id="324" r:id="rId32"/>
    <p:sldId id="283" r:id="rId33"/>
    <p:sldId id="289" r:id="rId34"/>
    <p:sldId id="290" r:id="rId35"/>
    <p:sldId id="291" r:id="rId36"/>
    <p:sldId id="292" r:id="rId37"/>
    <p:sldId id="293" r:id="rId38"/>
    <p:sldId id="286" r:id="rId39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B34CDB-CCFE-82DE-2474-FA98BD303662}" name="4 Kolben Pro Satz" initials="4KPS" userId="1798de718464f27d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7C23"/>
    <a:srgbClr val="FD8D1D"/>
    <a:srgbClr val="FFC31B"/>
    <a:srgbClr val="FFFFE7"/>
    <a:srgbClr val="FFFFCF"/>
    <a:srgbClr val="DE7A00"/>
    <a:srgbClr val="E45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738D94-1B9B-47C0-BB08-8967699E3A71}" v="535" dt="2023-02-06T12:26:58.0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1633" autoAdjust="0"/>
  </p:normalViewPr>
  <p:slideViewPr>
    <p:cSldViewPr>
      <p:cViewPr varScale="1">
        <p:scale>
          <a:sx n="61" d="100"/>
          <a:sy n="61" d="100"/>
        </p:scale>
        <p:origin x="736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47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4 Kolben Pro Satz" userId="1798de718464f27d" providerId="LiveId" clId="{9A738D94-1B9B-47C0-BB08-8967699E3A71}"/>
    <pc:docChg chg="custSel addSld delSld modSld">
      <pc:chgData name="4 Kolben Pro Satz" userId="1798de718464f27d" providerId="LiveId" clId="{9A738D94-1B9B-47C0-BB08-8967699E3A71}" dt="2023-02-06T12:28:01.035" v="3448" actId="1076"/>
      <pc:docMkLst>
        <pc:docMk/>
      </pc:docMkLst>
      <pc:sldChg chg="modSp mod">
        <pc:chgData name="4 Kolben Pro Satz" userId="1798de718464f27d" providerId="LiveId" clId="{9A738D94-1B9B-47C0-BB08-8967699E3A71}" dt="2023-02-05T10:57:45.820" v="110" actId="1076"/>
        <pc:sldMkLst>
          <pc:docMk/>
          <pc:sldMk cId="0" sldId="280"/>
        </pc:sldMkLst>
        <pc:spChg chg="mod">
          <ac:chgData name="4 Kolben Pro Satz" userId="1798de718464f27d" providerId="LiveId" clId="{9A738D94-1B9B-47C0-BB08-8967699E3A71}" dt="2023-02-05T10:57:45.820" v="110" actId="1076"/>
          <ac:spMkLst>
            <pc:docMk/>
            <pc:sldMk cId="0" sldId="280"/>
            <ac:spMk id="3074" creationId="{D82F4DED-3F30-4446-98D1-9098F576EFB6}"/>
          </ac:spMkLst>
        </pc:spChg>
        <pc:spChg chg="mod">
          <ac:chgData name="4 Kolben Pro Satz" userId="1798de718464f27d" providerId="LiveId" clId="{9A738D94-1B9B-47C0-BB08-8967699E3A71}" dt="2023-02-05T10:54:15.654" v="29" actId="20577"/>
          <ac:spMkLst>
            <pc:docMk/>
            <pc:sldMk cId="0" sldId="280"/>
            <ac:spMk id="3076" creationId="{969AC5BE-72F8-467E-99A1-0262EF93D23C}"/>
          </ac:spMkLst>
        </pc:spChg>
      </pc:sldChg>
      <pc:sldChg chg="del">
        <pc:chgData name="4 Kolben Pro Satz" userId="1798de718464f27d" providerId="LiveId" clId="{9A738D94-1B9B-47C0-BB08-8967699E3A71}" dt="2023-02-05T13:57:40.366" v="1071" actId="47"/>
        <pc:sldMkLst>
          <pc:docMk/>
          <pc:sldMk cId="2798335386" sldId="281"/>
        </pc:sldMkLst>
      </pc:sldChg>
      <pc:sldChg chg="del">
        <pc:chgData name="4 Kolben Pro Satz" userId="1798de718464f27d" providerId="LiveId" clId="{9A738D94-1B9B-47C0-BB08-8967699E3A71}" dt="2023-02-05T14:05:34.511" v="1201" actId="47"/>
        <pc:sldMkLst>
          <pc:docMk/>
          <pc:sldMk cId="3539183689" sldId="282"/>
        </pc:sldMkLst>
      </pc:sldChg>
      <pc:sldChg chg="del">
        <pc:chgData name="4 Kolben Pro Satz" userId="1798de718464f27d" providerId="LiveId" clId="{9A738D94-1B9B-47C0-BB08-8967699E3A71}" dt="2023-02-05T16:31:08.265" v="2297" actId="47"/>
        <pc:sldMkLst>
          <pc:docMk/>
          <pc:sldMk cId="260264877" sldId="284"/>
        </pc:sldMkLst>
      </pc:sldChg>
      <pc:sldChg chg="del">
        <pc:chgData name="4 Kolben Pro Satz" userId="1798de718464f27d" providerId="LiveId" clId="{9A738D94-1B9B-47C0-BB08-8967699E3A71}" dt="2023-02-05T17:03:55.424" v="2363" actId="47"/>
        <pc:sldMkLst>
          <pc:docMk/>
          <pc:sldMk cId="515572122" sldId="285"/>
        </pc:sldMkLst>
      </pc:sldChg>
      <pc:sldChg chg="del">
        <pc:chgData name="4 Kolben Pro Satz" userId="1798de718464f27d" providerId="LiveId" clId="{9A738D94-1B9B-47C0-BB08-8967699E3A71}" dt="2023-02-05T19:32:17.322" v="2685" actId="47"/>
        <pc:sldMkLst>
          <pc:docMk/>
          <pc:sldMk cId="500797398" sldId="287"/>
        </pc:sldMkLst>
      </pc:sldChg>
      <pc:sldChg chg="del">
        <pc:chgData name="4 Kolben Pro Satz" userId="1798de718464f27d" providerId="LiveId" clId="{9A738D94-1B9B-47C0-BB08-8967699E3A71}" dt="2023-02-06T11:55:31.617" v="3294" actId="47"/>
        <pc:sldMkLst>
          <pc:docMk/>
          <pc:sldMk cId="2295033261" sldId="288"/>
        </pc:sldMkLst>
      </pc:sldChg>
      <pc:sldChg chg="modSp">
        <pc:chgData name="4 Kolben Pro Satz" userId="1798de718464f27d" providerId="LiveId" clId="{9A738D94-1B9B-47C0-BB08-8967699E3A71}" dt="2023-02-06T11:26:31.683" v="3176" actId="1076"/>
        <pc:sldMkLst>
          <pc:docMk/>
          <pc:sldMk cId="830048389" sldId="289"/>
        </pc:sldMkLst>
        <pc:picChg chg="mod">
          <ac:chgData name="4 Kolben Pro Satz" userId="1798de718464f27d" providerId="LiveId" clId="{9A738D94-1B9B-47C0-BB08-8967699E3A71}" dt="2023-02-06T11:26:31.683" v="3176" actId="1076"/>
          <ac:picMkLst>
            <pc:docMk/>
            <pc:sldMk cId="830048389" sldId="289"/>
            <ac:picMk id="6" creationId="{FA4473A8-FA73-667A-33C1-2DE97BB67F5E}"/>
          </ac:picMkLst>
        </pc:picChg>
      </pc:sldChg>
      <pc:sldChg chg="addSp delSp modSp new mod addCm delCm modCm modNotesTx">
        <pc:chgData name="4 Kolben Pro Satz" userId="1798de718464f27d" providerId="LiveId" clId="{9A738D94-1B9B-47C0-BB08-8967699E3A71}" dt="2023-02-05T12:02:24.173" v="455"/>
        <pc:sldMkLst>
          <pc:docMk/>
          <pc:sldMk cId="754985979" sldId="294"/>
        </pc:sldMkLst>
        <pc:spChg chg="mod">
          <ac:chgData name="4 Kolben Pro Satz" userId="1798de718464f27d" providerId="LiveId" clId="{9A738D94-1B9B-47C0-BB08-8967699E3A71}" dt="2023-02-05T11:09:45.325" v="127" actId="20577"/>
          <ac:spMkLst>
            <pc:docMk/>
            <pc:sldMk cId="754985979" sldId="294"/>
            <ac:spMk id="2" creationId="{A1D0645F-0D35-E0C7-5B5E-329BAFDB419B}"/>
          </ac:spMkLst>
        </pc:spChg>
        <pc:spChg chg="del">
          <ac:chgData name="4 Kolben Pro Satz" userId="1798de718464f27d" providerId="LiveId" clId="{9A738D94-1B9B-47C0-BB08-8967699E3A71}" dt="2023-02-05T11:09:53.306" v="128" actId="478"/>
          <ac:spMkLst>
            <pc:docMk/>
            <pc:sldMk cId="754985979" sldId="294"/>
            <ac:spMk id="3" creationId="{4151EEC0-9663-7F3D-D5FF-BC5EF96F37B5}"/>
          </ac:spMkLst>
        </pc:spChg>
        <pc:spChg chg="add mod">
          <ac:chgData name="4 Kolben Pro Satz" userId="1798de718464f27d" providerId="LiveId" clId="{9A738D94-1B9B-47C0-BB08-8967699E3A71}" dt="2023-02-05T11:13:48.468" v="265" actId="20577"/>
          <ac:spMkLst>
            <pc:docMk/>
            <pc:sldMk cId="754985979" sldId="294"/>
            <ac:spMk id="7" creationId="{D53BC0A3-A968-5314-1BB8-BA54F65BFB32}"/>
          </ac:spMkLst>
        </pc:spChg>
        <pc:spChg chg="add mod">
          <ac:chgData name="4 Kolben Pro Satz" userId="1798de718464f27d" providerId="LiveId" clId="{9A738D94-1B9B-47C0-BB08-8967699E3A71}" dt="2023-02-05T11:13:03.673" v="233" actId="20577"/>
          <ac:spMkLst>
            <pc:docMk/>
            <pc:sldMk cId="754985979" sldId="294"/>
            <ac:spMk id="8" creationId="{E9BB6E11-36AA-D444-D009-1CDB8D67A5C6}"/>
          </ac:spMkLst>
        </pc:spChg>
        <pc:picChg chg="add mod">
          <ac:chgData name="4 Kolben Pro Satz" userId="1798de718464f27d" providerId="LiveId" clId="{9A738D94-1B9B-47C0-BB08-8967699E3A71}" dt="2023-02-05T11:11:22.471" v="168" actId="1076"/>
          <ac:picMkLst>
            <pc:docMk/>
            <pc:sldMk cId="754985979" sldId="294"/>
            <ac:picMk id="6" creationId="{319164E9-2E17-54F5-D244-8BEB3C488079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4 Kolben Pro Satz" userId="1798de718464f27d" providerId="LiveId" clId="{9A738D94-1B9B-47C0-BB08-8967699E3A71}" dt="2023-02-05T12:02:24.173" v="455"/>
              <pc2:cmMkLst xmlns:pc2="http://schemas.microsoft.com/office/powerpoint/2019/9/main/command">
                <pc:docMk/>
                <pc:sldMk cId="754985979" sldId="294"/>
                <pc2:cmMk id="{92EF0889-89DB-4165-91A3-C9BB588D4929}"/>
              </pc2:cmMkLst>
              <pc226:cmRplyChg chg="add">
                <pc226:chgData name="4 Kolben Pro Satz" userId="1798de718464f27d" providerId="LiveId" clId="{9A738D94-1B9B-47C0-BB08-8967699E3A71}" dt="2023-02-05T11:42:33.182" v="442"/>
                <pc2:cmRplyMkLst xmlns:pc2="http://schemas.microsoft.com/office/powerpoint/2019/9/main/command">
                  <pc:docMk/>
                  <pc:sldMk cId="754985979" sldId="294"/>
                  <pc2:cmMk id="{92EF0889-89DB-4165-91A3-C9BB588D4929}"/>
                  <pc2:cmRplyMk id="{D18C6185-A059-40CB-8092-6EDD34242B2D}"/>
                </pc2:cmRplyMkLst>
              </pc226:cmRplyChg>
            </pc226:cmChg>
          </p:ext>
        </pc:extLst>
      </pc:sldChg>
      <pc:sldChg chg="addSp delSp modSp new mod addCm delCm modCm modNotesTx">
        <pc:chgData name="4 Kolben Pro Satz" userId="1798de718464f27d" providerId="LiveId" clId="{9A738D94-1B9B-47C0-BB08-8967699E3A71}" dt="2023-02-05T12:03:24.187" v="466"/>
        <pc:sldMkLst>
          <pc:docMk/>
          <pc:sldMk cId="727246680" sldId="295"/>
        </pc:sldMkLst>
        <pc:spChg chg="mod">
          <ac:chgData name="4 Kolben Pro Satz" userId="1798de718464f27d" providerId="LiveId" clId="{9A738D94-1B9B-47C0-BB08-8967699E3A71}" dt="2023-02-05T11:13:33.869" v="250" actId="20577"/>
          <ac:spMkLst>
            <pc:docMk/>
            <pc:sldMk cId="727246680" sldId="295"/>
            <ac:spMk id="2" creationId="{02D997B6-5B4C-4EBB-6908-1A5E3094001C}"/>
          </ac:spMkLst>
        </pc:spChg>
        <pc:spChg chg="del">
          <ac:chgData name="4 Kolben Pro Satz" userId="1798de718464f27d" providerId="LiveId" clId="{9A738D94-1B9B-47C0-BB08-8967699E3A71}" dt="2023-02-05T11:14:19.608" v="266" actId="931"/>
          <ac:spMkLst>
            <pc:docMk/>
            <pc:sldMk cId="727246680" sldId="295"/>
            <ac:spMk id="3" creationId="{42D41EFF-5E5F-5CF3-906D-E3DB8CB7E567}"/>
          </ac:spMkLst>
        </pc:spChg>
        <pc:spChg chg="add del mod">
          <ac:chgData name="4 Kolben Pro Satz" userId="1798de718464f27d" providerId="LiveId" clId="{9A738D94-1B9B-47C0-BB08-8967699E3A71}" dt="2023-02-05T11:23:32.268" v="270" actId="931"/>
          <ac:spMkLst>
            <pc:docMk/>
            <pc:sldMk cId="727246680" sldId="295"/>
            <ac:spMk id="7" creationId="{230985AC-7973-A30C-0313-CF8939E0587E}"/>
          </ac:spMkLst>
        </pc:spChg>
        <pc:spChg chg="add mod">
          <ac:chgData name="4 Kolben Pro Satz" userId="1798de718464f27d" providerId="LiveId" clId="{9A738D94-1B9B-47C0-BB08-8967699E3A71}" dt="2023-02-05T11:35:36.324" v="321" actId="1076"/>
          <ac:spMkLst>
            <pc:docMk/>
            <pc:sldMk cId="727246680" sldId="295"/>
            <ac:spMk id="10" creationId="{6FCD3F85-7D2D-FA49-C9FC-1B12F280C63C}"/>
          </ac:spMkLst>
        </pc:spChg>
        <pc:spChg chg="add mod">
          <ac:chgData name="4 Kolben Pro Satz" userId="1798de718464f27d" providerId="LiveId" clId="{9A738D94-1B9B-47C0-BB08-8967699E3A71}" dt="2023-02-05T11:37:43.511" v="440" actId="20577"/>
          <ac:spMkLst>
            <pc:docMk/>
            <pc:sldMk cId="727246680" sldId="295"/>
            <ac:spMk id="11" creationId="{A007C0E6-EEF4-58D0-53A5-79630A15CE19}"/>
          </ac:spMkLst>
        </pc:spChg>
        <pc:picChg chg="add del mod">
          <ac:chgData name="4 Kolben Pro Satz" userId="1798de718464f27d" providerId="LiveId" clId="{9A738D94-1B9B-47C0-BB08-8967699E3A71}" dt="2023-02-05T11:14:23.659" v="269" actId="478"/>
          <ac:picMkLst>
            <pc:docMk/>
            <pc:sldMk cId="727246680" sldId="295"/>
            <ac:picMk id="6" creationId="{09FDEAC6-76E5-C450-03CC-C0908C774DFC}"/>
          </ac:picMkLst>
        </pc:picChg>
        <pc:picChg chg="add mod">
          <ac:chgData name="4 Kolben Pro Satz" userId="1798de718464f27d" providerId="LiveId" clId="{9A738D94-1B9B-47C0-BB08-8967699E3A71}" dt="2023-02-05T11:23:44.456" v="274" actId="14100"/>
          <ac:picMkLst>
            <pc:docMk/>
            <pc:sldMk cId="727246680" sldId="295"/>
            <ac:picMk id="9" creationId="{DE0753F0-57E4-B7CF-7ED8-820C2E68AD7D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4 Kolben Pro Satz" userId="1798de718464f27d" providerId="LiveId" clId="{9A738D94-1B9B-47C0-BB08-8967699E3A71}" dt="2023-02-05T12:03:24.187" v="466"/>
              <pc2:cmMkLst xmlns:pc2="http://schemas.microsoft.com/office/powerpoint/2019/9/main/command">
                <pc:docMk/>
                <pc:sldMk cId="727246680" sldId="295"/>
                <pc2:cmMk id="{B1213965-B302-4B7C-8BA8-57E462242BE5}"/>
              </pc2:cmMkLst>
              <pc226:cmRplyChg chg="add">
                <pc226:chgData name="4 Kolben Pro Satz" userId="1798de718464f27d" providerId="LiveId" clId="{9A738D94-1B9B-47C0-BB08-8967699E3A71}" dt="2023-02-05T11:47:01.143" v="445"/>
                <pc2:cmRplyMkLst xmlns:pc2="http://schemas.microsoft.com/office/powerpoint/2019/9/main/command">
                  <pc:docMk/>
                  <pc:sldMk cId="727246680" sldId="295"/>
                  <pc2:cmMk id="{B1213965-B302-4B7C-8BA8-57E462242BE5}"/>
                  <pc2:cmRplyMk id="{A3B02E68-FC2B-41F8-86DC-8F2F7527FB8D}"/>
                </pc2:cmRplyMkLst>
              </pc226:cmRplyChg>
              <pc226:cmRplyChg chg="add">
                <pc226:chgData name="4 Kolben Pro Satz" userId="1798de718464f27d" providerId="LiveId" clId="{9A738D94-1B9B-47C0-BB08-8967699E3A71}" dt="2023-02-05T11:45:08.391" v="444"/>
                <pc2:cmRplyMkLst xmlns:pc2="http://schemas.microsoft.com/office/powerpoint/2019/9/main/command">
                  <pc:docMk/>
                  <pc:sldMk cId="727246680" sldId="295"/>
                  <pc2:cmMk id="{B1213965-B302-4B7C-8BA8-57E462242BE5}"/>
                  <pc2:cmRplyMk id="{E38D0FB9-9E93-4A74-8288-B9BF29EBC520}"/>
                </pc2:cmRplyMkLst>
              </pc226:cmRplyChg>
            </pc226:cmChg>
          </p:ext>
        </pc:extLst>
      </pc:sldChg>
      <pc:sldChg chg="addSp delSp modSp new mod modNotesTx">
        <pc:chgData name="4 Kolben Pro Satz" userId="1798de718464f27d" providerId="LiveId" clId="{9A738D94-1B9B-47C0-BB08-8967699E3A71}" dt="2023-02-05T12:08:02.583" v="600" actId="20577"/>
        <pc:sldMkLst>
          <pc:docMk/>
          <pc:sldMk cId="3417370156" sldId="296"/>
        </pc:sldMkLst>
        <pc:spChg chg="mod">
          <ac:chgData name="4 Kolben Pro Satz" userId="1798de718464f27d" providerId="LiveId" clId="{9A738D94-1B9B-47C0-BB08-8967699E3A71}" dt="2023-02-05T12:04:02.163" v="482" actId="20577"/>
          <ac:spMkLst>
            <pc:docMk/>
            <pc:sldMk cId="3417370156" sldId="296"/>
            <ac:spMk id="2" creationId="{AABE2604-C2BA-598D-C7B2-21A413F26E89}"/>
          </ac:spMkLst>
        </pc:spChg>
        <pc:spChg chg="del">
          <ac:chgData name="4 Kolben Pro Satz" userId="1798de718464f27d" providerId="LiveId" clId="{9A738D94-1B9B-47C0-BB08-8967699E3A71}" dt="2023-02-05T12:04:23.238" v="483" actId="931"/>
          <ac:spMkLst>
            <pc:docMk/>
            <pc:sldMk cId="3417370156" sldId="296"/>
            <ac:spMk id="3" creationId="{C9BF7DEB-2FDA-BA3F-2AFD-4CF101C3A0A9}"/>
          </ac:spMkLst>
        </pc:spChg>
        <pc:spChg chg="add mod">
          <ac:chgData name="4 Kolben Pro Satz" userId="1798de718464f27d" providerId="LiveId" clId="{9A738D94-1B9B-47C0-BB08-8967699E3A71}" dt="2023-02-05T12:07:43.032" v="599" actId="1076"/>
          <ac:spMkLst>
            <pc:docMk/>
            <pc:sldMk cId="3417370156" sldId="296"/>
            <ac:spMk id="7" creationId="{3C5BE91C-1BD1-3F73-F3AB-CF4B94715092}"/>
          </ac:spMkLst>
        </pc:spChg>
        <pc:picChg chg="add mod">
          <ac:chgData name="4 Kolben Pro Satz" userId="1798de718464f27d" providerId="LiveId" clId="{9A738D94-1B9B-47C0-BB08-8967699E3A71}" dt="2023-02-05T12:04:36.878" v="489" actId="14100"/>
          <ac:picMkLst>
            <pc:docMk/>
            <pc:sldMk cId="3417370156" sldId="296"/>
            <ac:picMk id="6" creationId="{9FA78A96-E2F0-4572-6E8F-C72F335691A7}"/>
          </ac:picMkLst>
        </pc:picChg>
      </pc:sldChg>
      <pc:sldChg chg="addSp delSp modSp new mod">
        <pc:chgData name="4 Kolben Pro Satz" userId="1798de718464f27d" providerId="LiveId" clId="{9A738D94-1B9B-47C0-BB08-8967699E3A71}" dt="2023-02-05T12:11:04.769" v="615" actId="14100"/>
        <pc:sldMkLst>
          <pc:docMk/>
          <pc:sldMk cId="273192181" sldId="297"/>
        </pc:sldMkLst>
        <pc:spChg chg="mod">
          <ac:chgData name="4 Kolben Pro Satz" userId="1798de718464f27d" providerId="LiveId" clId="{9A738D94-1B9B-47C0-BB08-8967699E3A71}" dt="2023-02-05T12:08:25.046" v="609" actId="20577"/>
          <ac:spMkLst>
            <pc:docMk/>
            <pc:sldMk cId="273192181" sldId="297"/>
            <ac:spMk id="2" creationId="{118C58BF-C933-7396-C236-E2C87B47D908}"/>
          </ac:spMkLst>
        </pc:spChg>
        <pc:spChg chg="del">
          <ac:chgData name="4 Kolben Pro Satz" userId="1798de718464f27d" providerId="LiveId" clId="{9A738D94-1B9B-47C0-BB08-8967699E3A71}" dt="2023-02-05T12:10:45.615" v="610" actId="931"/>
          <ac:spMkLst>
            <pc:docMk/>
            <pc:sldMk cId="273192181" sldId="297"/>
            <ac:spMk id="3" creationId="{B514FCD5-28D7-F483-FC40-B9E06B51A9BB}"/>
          </ac:spMkLst>
        </pc:spChg>
        <pc:picChg chg="add mod">
          <ac:chgData name="4 Kolben Pro Satz" userId="1798de718464f27d" providerId="LiveId" clId="{9A738D94-1B9B-47C0-BB08-8967699E3A71}" dt="2023-02-05T12:11:04.769" v="615" actId="14100"/>
          <ac:picMkLst>
            <pc:docMk/>
            <pc:sldMk cId="273192181" sldId="297"/>
            <ac:picMk id="6" creationId="{864DF6BD-A14F-D73A-A6B7-EFAFF71070D3}"/>
          </ac:picMkLst>
        </pc:picChg>
      </pc:sldChg>
      <pc:sldChg chg="addSp modSp new mod modNotesTx">
        <pc:chgData name="4 Kolben Pro Satz" userId="1798de718464f27d" providerId="LiveId" clId="{9A738D94-1B9B-47C0-BB08-8967699E3A71}" dt="2023-02-05T13:51:37.147" v="864" actId="20577"/>
        <pc:sldMkLst>
          <pc:docMk/>
          <pc:sldMk cId="192184443" sldId="298"/>
        </pc:sldMkLst>
        <pc:spChg chg="mod">
          <ac:chgData name="4 Kolben Pro Satz" userId="1798de718464f27d" providerId="LiveId" clId="{9A738D94-1B9B-47C0-BB08-8967699E3A71}" dt="2023-02-05T12:13:58.675" v="620" actId="20577"/>
          <ac:spMkLst>
            <pc:docMk/>
            <pc:sldMk cId="192184443" sldId="298"/>
            <ac:spMk id="2" creationId="{1DE50C02-E007-9B73-BA15-C7640223150E}"/>
          </ac:spMkLst>
        </pc:spChg>
        <pc:spChg chg="mod">
          <ac:chgData name="4 Kolben Pro Satz" userId="1798de718464f27d" providerId="LiveId" clId="{9A738D94-1B9B-47C0-BB08-8967699E3A71}" dt="2023-02-05T12:25:46.599" v="817" actId="20577"/>
          <ac:spMkLst>
            <pc:docMk/>
            <pc:sldMk cId="192184443" sldId="298"/>
            <ac:spMk id="3" creationId="{C90BAE17-076E-62F1-557B-F4B5638FE4CD}"/>
          </ac:spMkLst>
        </pc:spChg>
        <pc:spChg chg="add mod">
          <ac:chgData name="4 Kolben Pro Satz" userId="1798de718464f27d" providerId="LiveId" clId="{9A738D94-1B9B-47C0-BB08-8967699E3A71}" dt="2023-02-05T12:23:45.186" v="812" actId="1076"/>
          <ac:spMkLst>
            <pc:docMk/>
            <pc:sldMk cId="192184443" sldId="298"/>
            <ac:spMk id="7" creationId="{B09A574C-8C7F-FF7F-BB9E-F659B481704E}"/>
          </ac:spMkLst>
        </pc:spChg>
        <pc:picChg chg="add mod">
          <ac:chgData name="4 Kolben Pro Satz" userId="1798de718464f27d" providerId="LiveId" clId="{9A738D94-1B9B-47C0-BB08-8967699E3A71}" dt="2023-02-05T12:23:51.092" v="813" actId="1076"/>
          <ac:picMkLst>
            <pc:docMk/>
            <pc:sldMk cId="192184443" sldId="298"/>
            <ac:picMk id="6" creationId="{65125A67-52B0-6347-4E26-25038DAC71C2}"/>
          </ac:picMkLst>
        </pc:picChg>
      </pc:sldChg>
      <pc:sldChg chg="addSp delSp modSp new mod modNotesTx">
        <pc:chgData name="4 Kolben Pro Satz" userId="1798de718464f27d" providerId="LiveId" clId="{9A738D94-1B9B-47C0-BB08-8967699E3A71}" dt="2023-02-05T13:56:06.169" v="1048" actId="14100"/>
        <pc:sldMkLst>
          <pc:docMk/>
          <pc:sldMk cId="2737414142" sldId="299"/>
        </pc:sldMkLst>
        <pc:spChg chg="mod">
          <ac:chgData name="4 Kolben Pro Satz" userId="1798de718464f27d" providerId="LiveId" clId="{9A738D94-1B9B-47C0-BB08-8967699E3A71}" dt="2023-02-05T13:51:48.358" v="869" actId="20577"/>
          <ac:spMkLst>
            <pc:docMk/>
            <pc:sldMk cId="2737414142" sldId="299"/>
            <ac:spMk id="2" creationId="{1E2B6214-975B-06BA-4AC3-18D51393FD24}"/>
          </ac:spMkLst>
        </pc:spChg>
        <pc:spChg chg="del">
          <ac:chgData name="4 Kolben Pro Satz" userId="1798de718464f27d" providerId="LiveId" clId="{9A738D94-1B9B-47C0-BB08-8967699E3A71}" dt="2023-02-05T13:53:14.882" v="870" actId="931"/>
          <ac:spMkLst>
            <pc:docMk/>
            <pc:sldMk cId="2737414142" sldId="299"/>
            <ac:spMk id="3" creationId="{955D490F-15A2-FCF8-771E-D0F5297E2DC0}"/>
          </ac:spMkLst>
        </pc:spChg>
        <pc:spChg chg="add mod">
          <ac:chgData name="4 Kolben Pro Satz" userId="1798de718464f27d" providerId="LiveId" clId="{9A738D94-1B9B-47C0-BB08-8967699E3A71}" dt="2023-02-05T13:56:06.169" v="1048" actId="14100"/>
          <ac:spMkLst>
            <pc:docMk/>
            <pc:sldMk cId="2737414142" sldId="299"/>
            <ac:spMk id="7" creationId="{CA863539-E517-35E0-7896-F3F1E0921685}"/>
          </ac:spMkLst>
        </pc:spChg>
        <pc:picChg chg="add mod">
          <ac:chgData name="4 Kolben Pro Satz" userId="1798de718464f27d" providerId="LiveId" clId="{9A738D94-1B9B-47C0-BB08-8967699E3A71}" dt="2023-02-05T13:53:30.903" v="872" actId="14100"/>
          <ac:picMkLst>
            <pc:docMk/>
            <pc:sldMk cId="2737414142" sldId="299"/>
            <ac:picMk id="6" creationId="{47A44D91-5810-3062-50F2-E60FB64438CA}"/>
          </ac:picMkLst>
        </pc:picChg>
      </pc:sldChg>
      <pc:sldChg chg="modSp add mod">
        <pc:chgData name="4 Kolben Pro Satz" userId="1798de718464f27d" providerId="LiveId" clId="{9A738D94-1B9B-47C0-BB08-8967699E3A71}" dt="2023-02-05T13:56:57.465" v="1070" actId="20577"/>
        <pc:sldMkLst>
          <pc:docMk/>
          <pc:sldMk cId="1539642496" sldId="300"/>
        </pc:sldMkLst>
        <pc:spChg chg="mod">
          <ac:chgData name="4 Kolben Pro Satz" userId="1798de718464f27d" providerId="LiveId" clId="{9A738D94-1B9B-47C0-BB08-8967699E3A71}" dt="2023-02-05T13:56:57.465" v="1070" actId="20577"/>
          <ac:spMkLst>
            <pc:docMk/>
            <pc:sldMk cId="1539642496" sldId="300"/>
            <ac:spMk id="2" creationId="{118C58BF-C933-7396-C236-E2C87B47D908}"/>
          </ac:spMkLst>
        </pc:spChg>
      </pc:sldChg>
      <pc:sldChg chg="new del">
        <pc:chgData name="4 Kolben Pro Satz" userId="1798de718464f27d" providerId="LiveId" clId="{9A738D94-1B9B-47C0-BB08-8967699E3A71}" dt="2023-02-05T13:56:46.618" v="1050" actId="47"/>
        <pc:sldMkLst>
          <pc:docMk/>
          <pc:sldMk cId="3562732571" sldId="300"/>
        </pc:sldMkLst>
      </pc:sldChg>
      <pc:sldChg chg="addSp delSp modSp new mod">
        <pc:chgData name="4 Kolben Pro Satz" userId="1798de718464f27d" providerId="LiveId" clId="{9A738D94-1B9B-47C0-BB08-8967699E3A71}" dt="2023-02-05T14:29:19.520" v="1205" actId="14100"/>
        <pc:sldMkLst>
          <pc:docMk/>
          <pc:sldMk cId="1288069946" sldId="301"/>
        </pc:sldMkLst>
        <pc:spChg chg="mod">
          <ac:chgData name="4 Kolben Pro Satz" userId="1798de718464f27d" providerId="LiveId" clId="{9A738D94-1B9B-47C0-BB08-8967699E3A71}" dt="2023-02-05T13:57:55.193" v="1083" actId="20577"/>
          <ac:spMkLst>
            <pc:docMk/>
            <pc:sldMk cId="1288069946" sldId="301"/>
            <ac:spMk id="2" creationId="{54A166B2-FD63-3697-0E61-7D28EC8CA2FA}"/>
          </ac:spMkLst>
        </pc:spChg>
        <pc:spChg chg="del">
          <ac:chgData name="4 Kolben Pro Satz" userId="1798de718464f27d" providerId="LiveId" clId="{9A738D94-1B9B-47C0-BB08-8967699E3A71}" dt="2023-02-05T14:03:00.509" v="1084" actId="931"/>
          <ac:spMkLst>
            <pc:docMk/>
            <pc:sldMk cId="1288069946" sldId="301"/>
            <ac:spMk id="3" creationId="{93B5E8ED-ACDA-7B03-9877-0986946C7EE7}"/>
          </ac:spMkLst>
        </pc:spChg>
        <pc:spChg chg="add mod">
          <ac:chgData name="4 Kolben Pro Satz" userId="1798de718464f27d" providerId="LiveId" clId="{9A738D94-1B9B-47C0-BB08-8967699E3A71}" dt="2023-02-05T14:04:09.730" v="1144" actId="1076"/>
          <ac:spMkLst>
            <pc:docMk/>
            <pc:sldMk cId="1288069946" sldId="301"/>
            <ac:spMk id="7" creationId="{959A9B56-B809-8665-6342-1D8AB6BE1166}"/>
          </ac:spMkLst>
        </pc:spChg>
        <pc:spChg chg="add mod">
          <ac:chgData name="4 Kolben Pro Satz" userId="1798de718464f27d" providerId="LiveId" clId="{9A738D94-1B9B-47C0-BB08-8967699E3A71}" dt="2023-02-05T14:05:11.019" v="1200" actId="1076"/>
          <ac:spMkLst>
            <pc:docMk/>
            <pc:sldMk cId="1288069946" sldId="301"/>
            <ac:spMk id="8" creationId="{8B2BC09E-BB5A-6642-2E57-AD34F571D0A2}"/>
          </ac:spMkLst>
        </pc:spChg>
        <pc:spChg chg="add del mod">
          <ac:chgData name="4 Kolben Pro Satz" userId="1798de718464f27d" providerId="LiveId" clId="{9A738D94-1B9B-47C0-BB08-8967699E3A71}" dt="2023-02-05T14:29:14.016" v="1203" actId="931"/>
          <ac:spMkLst>
            <pc:docMk/>
            <pc:sldMk cId="1288069946" sldId="301"/>
            <ac:spMk id="9" creationId="{559EEB65-DD3B-8D54-8D3C-E0C98C6516D4}"/>
          </ac:spMkLst>
        </pc:spChg>
        <pc:picChg chg="add del mod">
          <ac:chgData name="4 Kolben Pro Satz" userId="1798de718464f27d" providerId="LiveId" clId="{9A738D94-1B9B-47C0-BB08-8967699E3A71}" dt="2023-02-05T14:29:08.599" v="1202" actId="478"/>
          <ac:picMkLst>
            <pc:docMk/>
            <pc:sldMk cId="1288069946" sldId="301"/>
            <ac:picMk id="6" creationId="{B386939F-16C5-FE40-46A3-3258A71A7708}"/>
          </ac:picMkLst>
        </pc:picChg>
        <pc:picChg chg="add mod">
          <ac:chgData name="4 Kolben Pro Satz" userId="1798de718464f27d" providerId="LiveId" clId="{9A738D94-1B9B-47C0-BB08-8967699E3A71}" dt="2023-02-05T14:29:19.520" v="1205" actId="14100"/>
          <ac:picMkLst>
            <pc:docMk/>
            <pc:sldMk cId="1288069946" sldId="301"/>
            <ac:picMk id="11" creationId="{1F1AADB0-CAF1-CC2E-A4D9-85E816CB9E44}"/>
          </ac:picMkLst>
        </pc:picChg>
      </pc:sldChg>
      <pc:sldChg chg="modSp new del mod">
        <pc:chgData name="4 Kolben Pro Satz" userId="1798de718464f27d" providerId="LiveId" clId="{9A738D94-1B9B-47C0-BB08-8967699E3A71}" dt="2023-02-05T14:30:36.315" v="1219" actId="47"/>
        <pc:sldMkLst>
          <pc:docMk/>
          <pc:sldMk cId="2422594571" sldId="302"/>
        </pc:sldMkLst>
        <pc:spChg chg="mod">
          <ac:chgData name="4 Kolben Pro Satz" userId="1798de718464f27d" providerId="LiveId" clId="{9A738D94-1B9B-47C0-BB08-8967699E3A71}" dt="2023-02-05T14:29:43.910" v="1217" actId="20577"/>
          <ac:spMkLst>
            <pc:docMk/>
            <pc:sldMk cId="2422594571" sldId="302"/>
            <ac:spMk id="2" creationId="{7BC7A459-7F34-BBB5-9EBD-C44A443496A4}"/>
          </ac:spMkLst>
        </pc:spChg>
      </pc:sldChg>
      <pc:sldChg chg="addSp delSp modSp add mod">
        <pc:chgData name="4 Kolben Pro Satz" userId="1798de718464f27d" providerId="LiveId" clId="{9A738D94-1B9B-47C0-BB08-8967699E3A71}" dt="2023-02-05T14:32:02.713" v="1341" actId="478"/>
        <pc:sldMkLst>
          <pc:docMk/>
          <pc:sldMk cId="2763061323" sldId="303"/>
        </pc:sldMkLst>
        <pc:spChg chg="add del mod">
          <ac:chgData name="4 Kolben Pro Satz" userId="1798de718464f27d" providerId="LiveId" clId="{9A738D94-1B9B-47C0-BB08-8967699E3A71}" dt="2023-02-05T14:31:12.616" v="1246" actId="931"/>
          <ac:spMkLst>
            <pc:docMk/>
            <pc:sldMk cId="2763061323" sldId="303"/>
            <ac:spMk id="3" creationId="{BAC179AD-3C41-5CC4-C7F2-82C8E0915B6D}"/>
          </ac:spMkLst>
        </pc:spChg>
        <pc:spChg chg="mod">
          <ac:chgData name="4 Kolben Pro Satz" userId="1798de718464f27d" providerId="LiveId" clId="{9A738D94-1B9B-47C0-BB08-8967699E3A71}" dt="2023-02-05T14:30:56.579" v="1244" actId="20577"/>
          <ac:spMkLst>
            <pc:docMk/>
            <pc:sldMk cId="2763061323" sldId="303"/>
            <ac:spMk id="7" creationId="{959A9B56-B809-8665-6342-1D8AB6BE1166}"/>
          </ac:spMkLst>
        </pc:spChg>
        <pc:spChg chg="del mod">
          <ac:chgData name="4 Kolben Pro Satz" userId="1798de718464f27d" providerId="LiveId" clId="{9A738D94-1B9B-47C0-BB08-8967699E3A71}" dt="2023-02-05T14:32:02.713" v="1341" actId="478"/>
          <ac:spMkLst>
            <pc:docMk/>
            <pc:sldMk cId="2763061323" sldId="303"/>
            <ac:spMk id="8" creationId="{8B2BC09E-BB5A-6642-2E57-AD34F571D0A2}"/>
          </ac:spMkLst>
        </pc:spChg>
        <pc:picChg chg="add mod">
          <ac:chgData name="4 Kolben Pro Satz" userId="1798de718464f27d" providerId="LiveId" clId="{9A738D94-1B9B-47C0-BB08-8967699E3A71}" dt="2023-02-05T14:31:19.750" v="1248" actId="14100"/>
          <ac:picMkLst>
            <pc:docMk/>
            <pc:sldMk cId="2763061323" sldId="303"/>
            <ac:picMk id="6" creationId="{F774456B-F66C-EF40-3329-2CAB66CD7F3B}"/>
          </ac:picMkLst>
        </pc:picChg>
        <pc:picChg chg="del">
          <ac:chgData name="4 Kolben Pro Satz" userId="1798de718464f27d" providerId="LiveId" clId="{9A738D94-1B9B-47C0-BB08-8967699E3A71}" dt="2023-02-05T14:30:59.150" v="1245" actId="478"/>
          <ac:picMkLst>
            <pc:docMk/>
            <pc:sldMk cId="2763061323" sldId="303"/>
            <ac:picMk id="11" creationId="{1F1AADB0-CAF1-CC2E-A4D9-85E816CB9E44}"/>
          </ac:picMkLst>
        </pc:picChg>
      </pc:sldChg>
      <pc:sldChg chg="modSp new mod">
        <pc:chgData name="4 Kolben Pro Satz" userId="1798de718464f27d" providerId="LiveId" clId="{9A738D94-1B9B-47C0-BB08-8967699E3A71}" dt="2023-02-05T14:59:43.566" v="1922" actId="20577"/>
        <pc:sldMkLst>
          <pc:docMk/>
          <pc:sldMk cId="3934400839" sldId="304"/>
        </pc:sldMkLst>
        <pc:spChg chg="mod">
          <ac:chgData name="4 Kolben Pro Satz" userId="1798de718464f27d" providerId="LiveId" clId="{9A738D94-1B9B-47C0-BB08-8967699E3A71}" dt="2023-02-05T14:47:04.301" v="1353" actId="20577"/>
          <ac:spMkLst>
            <pc:docMk/>
            <pc:sldMk cId="3934400839" sldId="304"/>
            <ac:spMk id="2" creationId="{64A7FCAC-CD59-2378-C0F5-ED23F518BAAD}"/>
          </ac:spMkLst>
        </pc:spChg>
        <pc:spChg chg="mod">
          <ac:chgData name="4 Kolben Pro Satz" userId="1798de718464f27d" providerId="LiveId" clId="{9A738D94-1B9B-47C0-BB08-8967699E3A71}" dt="2023-02-05T14:59:43.566" v="1922" actId="20577"/>
          <ac:spMkLst>
            <pc:docMk/>
            <pc:sldMk cId="3934400839" sldId="304"/>
            <ac:spMk id="3" creationId="{1CBD6B7B-DE21-E5ED-7758-63A032357787}"/>
          </ac:spMkLst>
        </pc:spChg>
      </pc:sldChg>
      <pc:sldChg chg="modSp add mod">
        <pc:chgData name="4 Kolben Pro Satz" userId="1798de718464f27d" providerId="LiveId" clId="{9A738D94-1B9B-47C0-BB08-8967699E3A71}" dt="2023-02-05T15:00:32.533" v="1934" actId="20577"/>
        <pc:sldMkLst>
          <pc:docMk/>
          <pc:sldMk cId="3171790507" sldId="305"/>
        </pc:sldMkLst>
        <pc:spChg chg="mod">
          <ac:chgData name="4 Kolben Pro Satz" userId="1798de718464f27d" providerId="LiveId" clId="{9A738D94-1B9B-47C0-BB08-8967699E3A71}" dt="2023-02-05T15:00:32.533" v="1934" actId="20577"/>
          <ac:spMkLst>
            <pc:docMk/>
            <pc:sldMk cId="3171790507" sldId="305"/>
            <ac:spMk id="2" creationId="{118C58BF-C933-7396-C236-E2C87B47D908}"/>
          </ac:spMkLst>
        </pc:spChg>
      </pc:sldChg>
      <pc:sldChg chg="addSp delSp modSp new mod">
        <pc:chgData name="4 Kolben Pro Satz" userId="1798de718464f27d" providerId="LiveId" clId="{9A738D94-1B9B-47C0-BB08-8967699E3A71}" dt="2023-02-05T16:00:52.413" v="2036" actId="1076"/>
        <pc:sldMkLst>
          <pc:docMk/>
          <pc:sldMk cId="2605840833" sldId="306"/>
        </pc:sldMkLst>
        <pc:spChg chg="mod">
          <ac:chgData name="4 Kolben Pro Satz" userId="1798de718464f27d" providerId="LiveId" clId="{9A738D94-1B9B-47C0-BB08-8967699E3A71}" dt="2023-02-05T15:02:22.505" v="1952" actId="20577"/>
          <ac:spMkLst>
            <pc:docMk/>
            <pc:sldMk cId="2605840833" sldId="306"/>
            <ac:spMk id="2" creationId="{5921224E-A2BC-22FD-FD18-8BD76922920B}"/>
          </ac:spMkLst>
        </pc:spChg>
        <pc:spChg chg="del">
          <ac:chgData name="4 Kolben Pro Satz" userId="1798de718464f27d" providerId="LiveId" clId="{9A738D94-1B9B-47C0-BB08-8967699E3A71}" dt="2023-02-05T15:59:23.764" v="1953" actId="931"/>
          <ac:spMkLst>
            <pc:docMk/>
            <pc:sldMk cId="2605840833" sldId="306"/>
            <ac:spMk id="3" creationId="{75A45CC9-FECC-BF21-778C-4BBCC6F030D6}"/>
          </ac:spMkLst>
        </pc:spChg>
        <pc:spChg chg="add mod">
          <ac:chgData name="4 Kolben Pro Satz" userId="1798de718464f27d" providerId="LiveId" clId="{9A738D94-1B9B-47C0-BB08-8967699E3A71}" dt="2023-02-05T16:00:52.413" v="2036" actId="1076"/>
          <ac:spMkLst>
            <pc:docMk/>
            <pc:sldMk cId="2605840833" sldId="306"/>
            <ac:spMk id="7" creationId="{26F1B8A5-E38C-8861-58C4-77ACB5D2B92D}"/>
          </ac:spMkLst>
        </pc:spChg>
        <pc:picChg chg="add mod">
          <ac:chgData name="4 Kolben Pro Satz" userId="1798de718464f27d" providerId="LiveId" clId="{9A738D94-1B9B-47C0-BB08-8967699E3A71}" dt="2023-02-05T15:59:35.021" v="1956" actId="14100"/>
          <ac:picMkLst>
            <pc:docMk/>
            <pc:sldMk cId="2605840833" sldId="306"/>
            <ac:picMk id="6" creationId="{942EA44A-5B38-1491-3EC6-D2C8F026F94B}"/>
          </ac:picMkLst>
        </pc:picChg>
      </pc:sldChg>
      <pc:sldChg chg="addSp delSp modSp new mod">
        <pc:chgData name="4 Kolben Pro Satz" userId="1798de718464f27d" providerId="LiveId" clId="{9A738D94-1B9B-47C0-BB08-8967699E3A71}" dt="2023-02-05T16:10:21.875" v="2101" actId="1076"/>
        <pc:sldMkLst>
          <pc:docMk/>
          <pc:sldMk cId="3377577038" sldId="307"/>
        </pc:sldMkLst>
        <pc:spChg chg="mod">
          <ac:chgData name="4 Kolben Pro Satz" userId="1798de718464f27d" providerId="LiveId" clId="{9A738D94-1B9B-47C0-BB08-8967699E3A71}" dt="2023-02-05T16:02:54.590" v="2054" actId="20577"/>
          <ac:spMkLst>
            <pc:docMk/>
            <pc:sldMk cId="3377577038" sldId="307"/>
            <ac:spMk id="2" creationId="{1334CF34-2CCC-A584-EA87-D3D66B5BE190}"/>
          </ac:spMkLst>
        </pc:spChg>
        <pc:spChg chg="del">
          <ac:chgData name="4 Kolben Pro Satz" userId="1798de718464f27d" providerId="LiveId" clId="{9A738D94-1B9B-47C0-BB08-8967699E3A71}" dt="2023-02-05T16:03:04.327" v="2055" actId="931"/>
          <ac:spMkLst>
            <pc:docMk/>
            <pc:sldMk cId="3377577038" sldId="307"/>
            <ac:spMk id="3" creationId="{2F6154A0-1CB5-5749-ABBE-09C2F0AD4100}"/>
          </ac:spMkLst>
        </pc:spChg>
        <pc:spChg chg="add del mod">
          <ac:chgData name="4 Kolben Pro Satz" userId="1798de718464f27d" providerId="LiveId" clId="{9A738D94-1B9B-47C0-BB08-8967699E3A71}" dt="2023-02-05T16:03:33.927" v="2059" actId="931"/>
          <ac:spMkLst>
            <pc:docMk/>
            <pc:sldMk cId="3377577038" sldId="307"/>
            <ac:spMk id="7" creationId="{0F6808F0-AB76-B1BE-2721-3FA5E7CBF9C8}"/>
          </ac:spMkLst>
        </pc:spChg>
        <pc:spChg chg="add del mod">
          <ac:chgData name="4 Kolben Pro Satz" userId="1798de718464f27d" providerId="LiveId" clId="{9A738D94-1B9B-47C0-BB08-8967699E3A71}" dt="2023-02-05T16:08:41.997" v="2064" actId="931"/>
          <ac:spMkLst>
            <pc:docMk/>
            <pc:sldMk cId="3377577038" sldId="307"/>
            <ac:spMk id="10" creationId="{39DAF7A9-9E88-EB70-AB3E-1B86DE938050}"/>
          </ac:spMkLst>
        </pc:spChg>
        <pc:spChg chg="add mod">
          <ac:chgData name="4 Kolben Pro Satz" userId="1798de718464f27d" providerId="LiveId" clId="{9A738D94-1B9B-47C0-BB08-8967699E3A71}" dt="2023-02-05T16:10:21.875" v="2101" actId="1076"/>
          <ac:spMkLst>
            <pc:docMk/>
            <pc:sldMk cId="3377577038" sldId="307"/>
            <ac:spMk id="13" creationId="{7F19E240-6A25-8C2F-1F7D-DC37D2B6C547}"/>
          </ac:spMkLst>
        </pc:spChg>
        <pc:picChg chg="add del mod">
          <ac:chgData name="4 Kolben Pro Satz" userId="1798de718464f27d" providerId="LiveId" clId="{9A738D94-1B9B-47C0-BB08-8967699E3A71}" dt="2023-02-05T16:03:26.451" v="2058" actId="478"/>
          <ac:picMkLst>
            <pc:docMk/>
            <pc:sldMk cId="3377577038" sldId="307"/>
            <ac:picMk id="6" creationId="{FDDEBCAF-63C3-BD62-5AA9-E9BFD833E0B2}"/>
          </ac:picMkLst>
        </pc:picChg>
        <pc:picChg chg="add del mod">
          <ac:chgData name="4 Kolben Pro Satz" userId="1798de718464f27d" providerId="LiveId" clId="{9A738D94-1B9B-47C0-BB08-8967699E3A71}" dt="2023-02-05T16:08:36.202" v="2063" actId="478"/>
          <ac:picMkLst>
            <pc:docMk/>
            <pc:sldMk cId="3377577038" sldId="307"/>
            <ac:picMk id="9" creationId="{5E0107D7-72BB-4A2A-4384-255EE1F7109E}"/>
          </ac:picMkLst>
        </pc:picChg>
        <pc:picChg chg="add mod">
          <ac:chgData name="4 Kolben Pro Satz" userId="1798de718464f27d" providerId="LiveId" clId="{9A738D94-1B9B-47C0-BB08-8967699E3A71}" dt="2023-02-05T16:09:00.331" v="2067" actId="1076"/>
          <ac:picMkLst>
            <pc:docMk/>
            <pc:sldMk cId="3377577038" sldId="307"/>
            <ac:picMk id="12" creationId="{A485B47B-DC23-B30B-374B-4EE59031BF7A}"/>
          </ac:picMkLst>
        </pc:picChg>
      </pc:sldChg>
      <pc:sldChg chg="addSp delSp modSp new mod">
        <pc:chgData name="4 Kolben Pro Satz" userId="1798de718464f27d" providerId="LiveId" clId="{9A738D94-1B9B-47C0-BB08-8967699E3A71}" dt="2023-02-05T16:19:15.011" v="2197" actId="1076"/>
        <pc:sldMkLst>
          <pc:docMk/>
          <pc:sldMk cId="2577827217" sldId="308"/>
        </pc:sldMkLst>
        <pc:spChg chg="mod">
          <ac:chgData name="4 Kolben Pro Satz" userId="1798de718464f27d" providerId="LiveId" clId="{9A738D94-1B9B-47C0-BB08-8967699E3A71}" dt="2023-02-05T16:10:39.844" v="2119" actId="20577"/>
          <ac:spMkLst>
            <pc:docMk/>
            <pc:sldMk cId="2577827217" sldId="308"/>
            <ac:spMk id="2" creationId="{28624CCB-042F-8576-D9BD-413CEB2CAF31}"/>
          </ac:spMkLst>
        </pc:spChg>
        <pc:spChg chg="del">
          <ac:chgData name="4 Kolben Pro Satz" userId="1798de718464f27d" providerId="LiveId" clId="{9A738D94-1B9B-47C0-BB08-8967699E3A71}" dt="2023-02-05T16:18:12.314" v="2120" actId="931"/>
          <ac:spMkLst>
            <pc:docMk/>
            <pc:sldMk cId="2577827217" sldId="308"/>
            <ac:spMk id="3" creationId="{B9B0F90A-C88A-25FD-6C90-0B5001F2AEBF}"/>
          </ac:spMkLst>
        </pc:spChg>
        <pc:spChg chg="add mod">
          <ac:chgData name="4 Kolben Pro Satz" userId="1798de718464f27d" providerId="LiveId" clId="{9A738D94-1B9B-47C0-BB08-8967699E3A71}" dt="2023-02-05T16:19:15.011" v="2197" actId="1076"/>
          <ac:spMkLst>
            <pc:docMk/>
            <pc:sldMk cId="2577827217" sldId="308"/>
            <ac:spMk id="7" creationId="{CAF41FFD-CFC8-A2B3-B164-7FE46062C10B}"/>
          </ac:spMkLst>
        </pc:spChg>
        <pc:picChg chg="add mod">
          <ac:chgData name="4 Kolben Pro Satz" userId="1798de718464f27d" providerId="LiveId" clId="{9A738D94-1B9B-47C0-BB08-8967699E3A71}" dt="2023-02-05T16:18:19.604" v="2122" actId="14100"/>
          <ac:picMkLst>
            <pc:docMk/>
            <pc:sldMk cId="2577827217" sldId="308"/>
            <ac:picMk id="6" creationId="{878F58D8-B0BA-A285-E449-E8BF5AAF1611}"/>
          </ac:picMkLst>
        </pc:picChg>
      </pc:sldChg>
      <pc:sldChg chg="addSp delSp modSp new mod modNotesTx">
        <pc:chgData name="4 Kolben Pro Satz" userId="1798de718464f27d" providerId="LiveId" clId="{9A738D94-1B9B-47C0-BB08-8967699E3A71}" dt="2023-02-05T16:30:43.736" v="2296" actId="20577"/>
        <pc:sldMkLst>
          <pc:docMk/>
          <pc:sldMk cId="1102553775" sldId="309"/>
        </pc:sldMkLst>
        <pc:spChg chg="mod">
          <ac:chgData name="4 Kolben Pro Satz" userId="1798de718464f27d" providerId="LiveId" clId="{9A738D94-1B9B-47C0-BB08-8967699E3A71}" dt="2023-02-05T16:19:57.546" v="2204" actId="20577"/>
          <ac:spMkLst>
            <pc:docMk/>
            <pc:sldMk cId="1102553775" sldId="309"/>
            <ac:spMk id="2" creationId="{47AE0E2E-D0F7-C564-5C6C-091B93A3B5BC}"/>
          </ac:spMkLst>
        </pc:spChg>
        <pc:spChg chg="del">
          <ac:chgData name="4 Kolben Pro Satz" userId="1798de718464f27d" providerId="LiveId" clId="{9A738D94-1B9B-47C0-BB08-8967699E3A71}" dt="2023-02-05T16:29:11.353" v="2205" actId="931"/>
          <ac:spMkLst>
            <pc:docMk/>
            <pc:sldMk cId="1102553775" sldId="309"/>
            <ac:spMk id="3" creationId="{7D9B997B-B6E7-ACB4-A5EE-5077EEBE2382}"/>
          </ac:spMkLst>
        </pc:spChg>
        <pc:spChg chg="add mod">
          <ac:chgData name="4 Kolben Pro Satz" userId="1798de718464f27d" providerId="LiveId" clId="{9A738D94-1B9B-47C0-BB08-8967699E3A71}" dt="2023-02-05T16:30:12.438" v="2257" actId="1076"/>
          <ac:spMkLst>
            <pc:docMk/>
            <pc:sldMk cId="1102553775" sldId="309"/>
            <ac:spMk id="7" creationId="{A61CA065-505B-8D62-F2AA-9341CC468644}"/>
          </ac:spMkLst>
        </pc:spChg>
        <pc:picChg chg="add mod">
          <ac:chgData name="4 Kolben Pro Satz" userId="1798de718464f27d" providerId="LiveId" clId="{9A738D94-1B9B-47C0-BB08-8967699E3A71}" dt="2023-02-05T16:29:18.431" v="2207" actId="14100"/>
          <ac:picMkLst>
            <pc:docMk/>
            <pc:sldMk cId="1102553775" sldId="309"/>
            <ac:picMk id="6" creationId="{8EA370A3-1512-9E57-7013-BB1E6EB1714D}"/>
          </ac:picMkLst>
        </pc:picChg>
      </pc:sldChg>
      <pc:sldChg chg="modSp add mod">
        <pc:chgData name="4 Kolben Pro Satz" userId="1798de718464f27d" providerId="LiveId" clId="{9A738D94-1B9B-47C0-BB08-8967699E3A71}" dt="2023-02-05T17:04:41.394" v="2371" actId="20577"/>
        <pc:sldMkLst>
          <pc:docMk/>
          <pc:sldMk cId="2542263797" sldId="310"/>
        </pc:sldMkLst>
        <pc:spChg chg="mod">
          <ac:chgData name="4 Kolben Pro Satz" userId="1798de718464f27d" providerId="LiveId" clId="{9A738D94-1B9B-47C0-BB08-8967699E3A71}" dt="2023-02-05T17:04:41.394" v="2371" actId="20577"/>
          <ac:spMkLst>
            <pc:docMk/>
            <pc:sldMk cId="2542263797" sldId="310"/>
            <ac:spMk id="2" creationId="{118C58BF-C933-7396-C236-E2C87B47D908}"/>
          </ac:spMkLst>
        </pc:spChg>
      </pc:sldChg>
      <pc:sldChg chg="addSp delSp modSp new mod">
        <pc:chgData name="4 Kolben Pro Satz" userId="1798de718464f27d" providerId="LiveId" clId="{9A738D94-1B9B-47C0-BB08-8967699E3A71}" dt="2023-02-05T16:43:06.389" v="2337" actId="1076"/>
        <pc:sldMkLst>
          <pc:docMk/>
          <pc:sldMk cId="171224232" sldId="311"/>
        </pc:sldMkLst>
        <pc:spChg chg="mod">
          <ac:chgData name="4 Kolben Pro Satz" userId="1798de718464f27d" providerId="LiveId" clId="{9A738D94-1B9B-47C0-BB08-8967699E3A71}" dt="2023-02-05T16:41:43.024" v="2303" actId="20577"/>
          <ac:spMkLst>
            <pc:docMk/>
            <pc:sldMk cId="171224232" sldId="311"/>
            <ac:spMk id="2" creationId="{7052801F-B0F3-E894-6DAD-E9BD05BE3AAE}"/>
          </ac:spMkLst>
        </pc:spChg>
        <pc:spChg chg="del">
          <ac:chgData name="4 Kolben Pro Satz" userId="1798de718464f27d" providerId="LiveId" clId="{9A738D94-1B9B-47C0-BB08-8967699E3A71}" dt="2023-02-05T16:42:01.198" v="2304" actId="931"/>
          <ac:spMkLst>
            <pc:docMk/>
            <pc:sldMk cId="171224232" sldId="311"/>
            <ac:spMk id="3" creationId="{129195E8-670E-FDD4-981A-7217872CAD06}"/>
          </ac:spMkLst>
        </pc:spChg>
        <pc:spChg chg="add mod">
          <ac:chgData name="4 Kolben Pro Satz" userId="1798de718464f27d" providerId="LiveId" clId="{9A738D94-1B9B-47C0-BB08-8967699E3A71}" dt="2023-02-05T16:43:06.389" v="2337" actId="1076"/>
          <ac:spMkLst>
            <pc:docMk/>
            <pc:sldMk cId="171224232" sldId="311"/>
            <ac:spMk id="7" creationId="{07F4B5F0-2996-C1E4-0B48-1B9A5F59AECE}"/>
          </ac:spMkLst>
        </pc:spChg>
        <pc:picChg chg="add mod">
          <ac:chgData name="4 Kolben Pro Satz" userId="1798de718464f27d" providerId="LiveId" clId="{9A738D94-1B9B-47C0-BB08-8967699E3A71}" dt="2023-02-05T16:42:09.696" v="2306" actId="14100"/>
          <ac:picMkLst>
            <pc:docMk/>
            <pc:sldMk cId="171224232" sldId="311"/>
            <ac:picMk id="6" creationId="{0066E508-8B12-4D7E-62A9-666762BF1043}"/>
          </ac:picMkLst>
        </pc:picChg>
      </pc:sldChg>
      <pc:sldChg chg="addSp delSp modSp new mod">
        <pc:chgData name="4 Kolben Pro Satz" userId="1798de718464f27d" providerId="LiveId" clId="{9A738D94-1B9B-47C0-BB08-8967699E3A71}" dt="2023-02-05T17:00:20.743" v="2362" actId="14100"/>
        <pc:sldMkLst>
          <pc:docMk/>
          <pc:sldMk cId="2805125550" sldId="312"/>
        </pc:sldMkLst>
        <pc:spChg chg="mod">
          <ac:chgData name="4 Kolben Pro Satz" userId="1798de718464f27d" providerId="LiveId" clId="{9A738D94-1B9B-47C0-BB08-8967699E3A71}" dt="2023-02-05T16:59:18.023" v="2344" actId="20577"/>
          <ac:spMkLst>
            <pc:docMk/>
            <pc:sldMk cId="2805125550" sldId="312"/>
            <ac:spMk id="2" creationId="{77518DF7-D242-0FCC-67AD-6C5908EFED83}"/>
          </ac:spMkLst>
        </pc:spChg>
        <pc:spChg chg="del">
          <ac:chgData name="4 Kolben Pro Satz" userId="1798de718464f27d" providerId="LiveId" clId="{9A738D94-1B9B-47C0-BB08-8967699E3A71}" dt="2023-02-05T16:59:13.524" v="2339" actId="931"/>
          <ac:spMkLst>
            <pc:docMk/>
            <pc:sldMk cId="2805125550" sldId="312"/>
            <ac:spMk id="3" creationId="{25EB4391-E03A-9A43-8F84-90BFA83FD411}"/>
          </ac:spMkLst>
        </pc:spChg>
        <pc:spChg chg="add mod">
          <ac:chgData name="4 Kolben Pro Satz" userId="1798de718464f27d" providerId="LiveId" clId="{9A738D94-1B9B-47C0-BB08-8967699E3A71}" dt="2023-02-05T17:00:20.743" v="2362" actId="14100"/>
          <ac:spMkLst>
            <pc:docMk/>
            <pc:sldMk cId="2805125550" sldId="312"/>
            <ac:spMk id="7" creationId="{6A24217F-747D-0B90-1E44-FD689EF0EAF0}"/>
          </ac:spMkLst>
        </pc:spChg>
        <pc:picChg chg="add mod">
          <ac:chgData name="4 Kolben Pro Satz" userId="1798de718464f27d" providerId="LiveId" clId="{9A738D94-1B9B-47C0-BB08-8967699E3A71}" dt="2023-02-05T16:59:26.112" v="2346" actId="14100"/>
          <ac:picMkLst>
            <pc:docMk/>
            <pc:sldMk cId="2805125550" sldId="312"/>
            <ac:picMk id="6" creationId="{A6593F5A-A39B-EBA9-4B49-2234B76D2BB2}"/>
          </ac:picMkLst>
        </pc:picChg>
      </pc:sldChg>
      <pc:sldChg chg="modSp add mod">
        <pc:chgData name="4 Kolben Pro Satz" userId="1798de718464f27d" providerId="LiveId" clId="{9A738D94-1B9B-47C0-BB08-8967699E3A71}" dt="2023-02-05T17:04:50.781" v="2391" actId="20577"/>
        <pc:sldMkLst>
          <pc:docMk/>
          <pc:sldMk cId="2528186191" sldId="313"/>
        </pc:sldMkLst>
        <pc:spChg chg="mod">
          <ac:chgData name="4 Kolben Pro Satz" userId="1798de718464f27d" providerId="LiveId" clId="{9A738D94-1B9B-47C0-BB08-8967699E3A71}" dt="2023-02-05T17:04:50.781" v="2391" actId="20577"/>
          <ac:spMkLst>
            <pc:docMk/>
            <pc:sldMk cId="2528186191" sldId="313"/>
            <ac:spMk id="2" creationId="{118C58BF-C933-7396-C236-E2C87B47D908}"/>
          </ac:spMkLst>
        </pc:spChg>
      </pc:sldChg>
      <pc:sldChg chg="addSp delSp modSp new mod modNotesTx">
        <pc:chgData name="4 Kolben Pro Satz" userId="1798de718464f27d" providerId="LiveId" clId="{9A738D94-1B9B-47C0-BB08-8967699E3A71}" dt="2023-02-05T17:21:48.633" v="2583" actId="20577"/>
        <pc:sldMkLst>
          <pc:docMk/>
          <pc:sldMk cId="2972633813" sldId="314"/>
        </pc:sldMkLst>
        <pc:spChg chg="mod">
          <ac:chgData name="4 Kolben Pro Satz" userId="1798de718464f27d" providerId="LiveId" clId="{9A738D94-1B9B-47C0-BB08-8967699E3A71}" dt="2023-02-05T17:20:06.089" v="2412" actId="20577"/>
          <ac:spMkLst>
            <pc:docMk/>
            <pc:sldMk cId="2972633813" sldId="314"/>
            <ac:spMk id="2" creationId="{9C07BA42-1DB7-571F-383D-EE46476C433B}"/>
          </ac:spMkLst>
        </pc:spChg>
        <pc:spChg chg="del">
          <ac:chgData name="4 Kolben Pro Satz" userId="1798de718464f27d" providerId="LiveId" clId="{9A738D94-1B9B-47C0-BB08-8967699E3A71}" dt="2023-02-05T17:20:16.852" v="2413" actId="931"/>
          <ac:spMkLst>
            <pc:docMk/>
            <pc:sldMk cId="2972633813" sldId="314"/>
            <ac:spMk id="3" creationId="{277264AB-C616-7C25-8134-E00B83CF6ECF}"/>
          </ac:spMkLst>
        </pc:spChg>
        <pc:spChg chg="add mod">
          <ac:chgData name="4 Kolben Pro Satz" userId="1798de718464f27d" providerId="LiveId" clId="{9A738D94-1B9B-47C0-BB08-8967699E3A71}" dt="2023-02-05T17:21:22.046" v="2485" actId="1076"/>
          <ac:spMkLst>
            <pc:docMk/>
            <pc:sldMk cId="2972633813" sldId="314"/>
            <ac:spMk id="7" creationId="{C40BCD87-55DF-FB81-5A2D-88C3495D52E1}"/>
          </ac:spMkLst>
        </pc:spChg>
        <pc:picChg chg="add mod">
          <ac:chgData name="4 Kolben Pro Satz" userId="1798de718464f27d" providerId="LiveId" clId="{9A738D94-1B9B-47C0-BB08-8967699E3A71}" dt="2023-02-05T17:21:18.398" v="2484" actId="1076"/>
          <ac:picMkLst>
            <pc:docMk/>
            <pc:sldMk cId="2972633813" sldId="314"/>
            <ac:picMk id="6" creationId="{F3DA226D-E819-4F25-A83F-13D27B11FBAF}"/>
          </ac:picMkLst>
        </pc:picChg>
      </pc:sldChg>
      <pc:sldChg chg="addSp delSp modSp new mod">
        <pc:chgData name="4 Kolben Pro Satz" userId="1798de718464f27d" providerId="LiveId" clId="{9A738D94-1B9B-47C0-BB08-8967699E3A71}" dt="2023-02-05T17:51:12.421" v="2683" actId="1076"/>
        <pc:sldMkLst>
          <pc:docMk/>
          <pc:sldMk cId="3310864976" sldId="315"/>
        </pc:sldMkLst>
        <pc:spChg chg="mod">
          <ac:chgData name="4 Kolben Pro Satz" userId="1798de718464f27d" providerId="LiveId" clId="{9A738D94-1B9B-47C0-BB08-8967699E3A71}" dt="2023-02-05T17:51:12.421" v="2683" actId="1076"/>
          <ac:spMkLst>
            <pc:docMk/>
            <pc:sldMk cId="3310864976" sldId="315"/>
            <ac:spMk id="2" creationId="{F64E6D53-A785-8899-7952-AEC374193A57}"/>
          </ac:spMkLst>
        </pc:spChg>
        <pc:spChg chg="del">
          <ac:chgData name="4 Kolben Pro Satz" userId="1798de718464f27d" providerId="LiveId" clId="{9A738D94-1B9B-47C0-BB08-8967699E3A71}" dt="2023-02-05T17:39:52.446" v="2607" actId="931"/>
          <ac:spMkLst>
            <pc:docMk/>
            <pc:sldMk cId="3310864976" sldId="315"/>
            <ac:spMk id="3" creationId="{E7E66479-0897-EB7D-D87E-7734B43B10BA}"/>
          </ac:spMkLst>
        </pc:spChg>
        <pc:spChg chg="add mod">
          <ac:chgData name="4 Kolben Pro Satz" userId="1798de718464f27d" providerId="LiveId" clId="{9A738D94-1B9B-47C0-BB08-8967699E3A71}" dt="2023-02-05T17:41:14.174" v="2682" actId="1076"/>
          <ac:spMkLst>
            <pc:docMk/>
            <pc:sldMk cId="3310864976" sldId="315"/>
            <ac:spMk id="7" creationId="{4363386D-20DC-5DD4-60BC-C3DAF58DFE36}"/>
          </ac:spMkLst>
        </pc:spChg>
        <pc:picChg chg="add mod">
          <ac:chgData name="4 Kolben Pro Satz" userId="1798de718464f27d" providerId="LiveId" clId="{9A738D94-1B9B-47C0-BB08-8967699E3A71}" dt="2023-02-05T17:40:21.564" v="2609" actId="14100"/>
          <ac:picMkLst>
            <pc:docMk/>
            <pc:sldMk cId="3310864976" sldId="315"/>
            <ac:picMk id="6" creationId="{17D2529A-040F-F157-DF97-3B9A04095F36}"/>
          </ac:picMkLst>
        </pc:picChg>
      </pc:sldChg>
      <pc:sldChg chg="addSp delSp modSp new mod">
        <pc:chgData name="4 Kolben Pro Satz" userId="1798de718464f27d" providerId="LiveId" clId="{9A738D94-1B9B-47C0-BB08-8967699E3A71}" dt="2023-02-05T19:34:02.301" v="2750" actId="1076"/>
        <pc:sldMkLst>
          <pc:docMk/>
          <pc:sldMk cId="49993160" sldId="316"/>
        </pc:sldMkLst>
        <pc:spChg chg="mod">
          <ac:chgData name="4 Kolben Pro Satz" userId="1798de718464f27d" providerId="LiveId" clId="{9A738D94-1B9B-47C0-BB08-8967699E3A71}" dt="2023-02-05T19:32:27.597" v="2705" actId="20577"/>
          <ac:spMkLst>
            <pc:docMk/>
            <pc:sldMk cId="49993160" sldId="316"/>
            <ac:spMk id="2" creationId="{1355E2BD-F692-2F6A-90F6-9A25276EA36F}"/>
          </ac:spMkLst>
        </pc:spChg>
        <pc:spChg chg="del">
          <ac:chgData name="4 Kolben Pro Satz" userId="1798de718464f27d" providerId="LiveId" clId="{9A738D94-1B9B-47C0-BB08-8967699E3A71}" dt="2023-02-05T19:33:02.983" v="2706" actId="931"/>
          <ac:spMkLst>
            <pc:docMk/>
            <pc:sldMk cId="49993160" sldId="316"/>
            <ac:spMk id="3" creationId="{52F8BE44-0920-8B9E-9D9C-B89FBD7BC39A}"/>
          </ac:spMkLst>
        </pc:spChg>
        <pc:spChg chg="add mod">
          <ac:chgData name="4 Kolben Pro Satz" userId="1798de718464f27d" providerId="LiveId" clId="{9A738D94-1B9B-47C0-BB08-8967699E3A71}" dt="2023-02-05T19:34:02.301" v="2750" actId="1076"/>
          <ac:spMkLst>
            <pc:docMk/>
            <pc:sldMk cId="49993160" sldId="316"/>
            <ac:spMk id="7" creationId="{48C5412B-BA8E-E2DA-EB64-086018B155B9}"/>
          </ac:spMkLst>
        </pc:spChg>
        <pc:picChg chg="add mod">
          <ac:chgData name="4 Kolben Pro Satz" userId="1798de718464f27d" providerId="LiveId" clId="{9A738D94-1B9B-47C0-BB08-8967699E3A71}" dt="2023-02-05T19:33:59.182" v="2749" actId="1076"/>
          <ac:picMkLst>
            <pc:docMk/>
            <pc:sldMk cId="49993160" sldId="316"/>
            <ac:picMk id="6" creationId="{007FBAA0-0412-631F-C946-17AEBEDA3636}"/>
          </ac:picMkLst>
        </pc:picChg>
      </pc:sldChg>
      <pc:sldChg chg="addSp delSp modSp new mod">
        <pc:chgData name="4 Kolben Pro Satz" userId="1798de718464f27d" providerId="LiveId" clId="{9A738D94-1B9B-47C0-BB08-8967699E3A71}" dt="2023-02-06T10:45:47.247" v="2831" actId="1076"/>
        <pc:sldMkLst>
          <pc:docMk/>
          <pc:sldMk cId="3145580783" sldId="317"/>
        </pc:sldMkLst>
        <pc:spChg chg="mod">
          <ac:chgData name="4 Kolben Pro Satz" userId="1798de718464f27d" providerId="LiveId" clId="{9A738D94-1B9B-47C0-BB08-8967699E3A71}" dt="2023-02-06T10:43:47.699" v="2771" actId="20577"/>
          <ac:spMkLst>
            <pc:docMk/>
            <pc:sldMk cId="3145580783" sldId="317"/>
            <ac:spMk id="2" creationId="{39334ED7-CB53-EF57-0B0D-61AABACAA020}"/>
          </ac:spMkLst>
        </pc:spChg>
        <pc:spChg chg="del">
          <ac:chgData name="4 Kolben Pro Satz" userId="1798de718464f27d" providerId="LiveId" clId="{9A738D94-1B9B-47C0-BB08-8967699E3A71}" dt="2023-02-06T10:44:42.227" v="2772" actId="931"/>
          <ac:spMkLst>
            <pc:docMk/>
            <pc:sldMk cId="3145580783" sldId="317"/>
            <ac:spMk id="3" creationId="{90ED4E5E-DB77-5986-F2AF-B689E771851B}"/>
          </ac:spMkLst>
        </pc:spChg>
        <pc:spChg chg="add mod">
          <ac:chgData name="4 Kolben Pro Satz" userId="1798de718464f27d" providerId="LiveId" clId="{9A738D94-1B9B-47C0-BB08-8967699E3A71}" dt="2023-02-06T10:45:47.247" v="2831" actId="1076"/>
          <ac:spMkLst>
            <pc:docMk/>
            <pc:sldMk cId="3145580783" sldId="317"/>
            <ac:spMk id="7" creationId="{7E5CD167-85A2-E654-5279-7C32A7E6BF93}"/>
          </ac:spMkLst>
        </pc:spChg>
        <pc:picChg chg="add mod">
          <ac:chgData name="4 Kolben Pro Satz" userId="1798de718464f27d" providerId="LiveId" clId="{9A738D94-1B9B-47C0-BB08-8967699E3A71}" dt="2023-02-06T10:44:53.840" v="2774" actId="14100"/>
          <ac:picMkLst>
            <pc:docMk/>
            <pc:sldMk cId="3145580783" sldId="317"/>
            <ac:picMk id="6" creationId="{4A8A03BE-55F5-74DB-A627-2E50391187CD}"/>
          </ac:picMkLst>
        </pc:picChg>
      </pc:sldChg>
      <pc:sldChg chg="addSp delSp modSp new mod modNotesTx">
        <pc:chgData name="4 Kolben Pro Satz" userId="1798de718464f27d" providerId="LiveId" clId="{9A738D94-1B9B-47C0-BB08-8967699E3A71}" dt="2023-02-06T10:51:17.602" v="3002" actId="14100"/>
        <pc:sldMkLst>
          <pc:docMk/>
          <pc:sldMk cId="3356110488" sldId="318"/>
        </pc:sldMkLst>
        <pc:spChg chg="mod">
          <ac:chgData name="4 Kolben Pro Satz" userId="1798de718464f27d" providerId="LiveId" clId="{9A738D94-1B9B-47C0-BB08-8967699E3A71}" dt="2023-02-06T10:46:26.490" v="2852" actId="20577"/>
          <ac:spMkLst>
            <pc:docMk/>
            <pc:sldMk cId="3356110488" sldId="318"/>
            <ac:spMk id="2" creationId="{CA24BA1C-6346-71CD-5F93-4C74148F7FED}"/>
          </ac:spMkLst>
        </pc:spChg>
        <pc:spChg chg="del">
          <ac:chgData name="4 Kolben Pro Satz" userId="1798de718464f27d" providerId="LiveId" clId="{9A738D94-1B9B-47C0-BB08-8967699E3A71}" dt="2023-02-06T10:46:39.838" v="2853" actId="931"/>
          <ac:spMkLst>
            <pc:docMk/>
            <pc:sldMk cId="3356110488" sldId="318"/>
            <ac:spMk id="3" creationId="{9E132E66-DC70-5681-7016-E4B8FCE9ED31}"/>
          </ac:spMkLst>
        </pc:spChg>
        <pc:spChg chg="add mod">
          <ac:chgData name="4 Kolben Pro Satz" userId="1798de718464f27d" providerId="LiveId" clId="{9A738D94-1B9B-47C0-BB08-8967699E3A71}" dt="2023-02-06T10:47:48.633" v="2940" actId="1076"/>
          <ac:spMkLst>
            <pc:docMk/>
            <pc:sldMk cId="3356110488" sldId="318"/>
            <ac:spMk id="7" creationId="{9F766E09-5062-22EF-2346-D12377EA6408}"/>
          </ac:spMkLst>
        </pc:spChg>
        <pc:picChg chg="add mod">
          <ac:chgData name="4 Kolben Pro Satz" userId="1798de718464f27d" providerId="LiveId" clId="{9A738D94-1B9B-47C0-BB08-8967699E3A71}" dt="2023-02-06T10:51:17.602" v="3002" actId="14100"/>
          <ac:picMkLst>
            <pc:docMk/>
            <pc:sldMk cId="3356110488" sldId="318"/>
            <ac:picMk id="6" creationId="{05A83938-C595-08BF-30E8-F82667B61F11}"/>
          </ac:picMkLst>
        </pc:picChg>
      </pc:sldChg>
      <pc:sldChg chg="addSp delSp modSp add mod">
        <pc:chgData name="4 Kolben Pro Satz" userId="1798de718464f27d" providerId="LiveId" clId="{9A738D94-1B9B-47C0-BB08-8967699E3A71}" dt="2023-02-06T10:51:03.840" v="3001" actId="1076"/>
        <pc:sldMkLst>
          <pc:docMk/>
          <pc:sldMk cId="167629810" sldId="319"/>
        </pc:sldMkLst>
        <pc:spChg chg="mod">
          <ac:chgData name="4 Kolben Pro Satz" userId="1798de718464f27d" providerId="LiveId" clId="{9A738D94-1B9B-47C0-BB08-8967699E3A71}" dt="2023-02-06T10:48:36.585" v="2986" actId="20577"/>
          <ac:spMkLst>
            <pc:docMk/>
            <pc:sldMk cId="167629810" sldId="319"/>
            <ac:spMk id="7" creationId="{9F766E09-5062-22EF-2346-D12377EA6408}"/>
          </ac:spMkLst>
        </pc:spChg>
        <pc:spChg chg="add del mod">
          <ac:chgData name="4 Kolben Pro Satz" userId="1798de718464f27d" providerId="LiveId" clId="{9A738D94-1B9B-47C0-BB08-8967699E3A71}" dt="2023-02-06T10:49:39.320" v="2994" actId="478"/>
          <ac:spMkLst>
            <pc:docMk/>
            <pc:sldMk cId="167629810" sldId="319"/>
            <ac:spMk id="8" creationId="{03029AF7-C4DE-9132-133A-9D5E56842038}"/>
          </ac:spMkLst>
        </pc:spChg>
        <pc:picChg chg="add mod">
          <ac:chgData name="4 Kolben Pro Satz" userId="1798de718464f27d" providerId="LiveId" clId="{9A738D94-1B9B-47C0-BB08-8967699E3A71}" dt="2023-02-06T10:51:03.840" v="3001" actId="1076"/>
          <ac:picMkLst>
            <pc:docMk/>
            <pc:sldMk cId="167629810" sldId="319"/>
            <ac:picMk id="5" creationId="{AFD6C6E0-F604-27B4-DE17-972E371B1D5C}"/>
          </ac:picMkLst>
        </pc:picChg>
        <pc:picChg chg="del">
          <ac:chgData name="4 Kolben Pro Satz" userId="1798de718464f27d" providerId="LiveId" clId="{9A738D94-1B9B-47C0-BB08-8967699E3A71}" dt="2023-02-06T10:49:36.614" v="2993" actId="478"/>
          <ac:picMkLst>
            <pc:docMk/>
            <pc:sldMk cId="167629810" sldId="319"/>
            <ac:picMk id="6" creationId="{05A83938-C595-08BF-30E8-F82667B61F11}"/>
          </ac:picMkLst>
        </pc:picChg>
      </pc:sldChg>
      <pc:sldChg chg="addSp delSp modSp new mod">
        <pc:chgData name="4 Kolben Pro Satz" userId="1798de718464f27d" providerId="LiveId" clId="{9A738D94-1B9B-47C0-BB08-8967699E3A71}" dt="2023-02-06T11:17:13.806" v="3175" actId="1076"/>
        <pc:sldMkLst>
          <pc:docMk/>
          <pc:sldMk cId="4201020243" sldId="320"/>
        </pc:sldMkLst>
        <pc:spChg chg="mod">
          <ac:chgData name="4 Kolben Pro Satz" userId="1798de718464f27d" providerId="LiveId" clId="{9A738D94-1B9B-47C0-BB08-8967699E3A71}" dt="2023-02-06T11:14:41.232" v="3023" actId="20577"/>
          <ac:spMkLst>
            <pc:docMk/>
            <pc:sldMk cId="4201020243" sldId="320"/>
            <ac:spMk id="2" creationId="{64620F6C-FDCA-FE30-7440-A586673E8889}"/>
          </ac:spMkLst>
        </pc:spChg>
        <pc:spChg chg="del">
          <ac:chgData name="4 Kolben Pro Satz" userId="1798de718464f27d" providerId="LiveId" clId="{9A738D94-1B9B-47C0-BB08-8967699E3A71}" dt="2023-02-06T11:14:59.879" v="3024" actId="931"/>
          <ac:spMkLst>
            <pc:docMk/>
            <pc:sldMk cId="4201020243" sldId="320"/>
            <ac:spMk id="3" creationId="{3E1B0045-95EA-BDF7-FCBE-2FEAECD75714}"/>
          </ac:spMkLst>
        </pc:spChg>
        <pc:spChg chg="add mod">
          <ac:chgData name="4 Kolben Pro Satz" userId="1798de718464f27d" providerId="LiveId" clId="{9A738D94-1B9B-47C0-BB08-8967699E3A71}" dt="2023-02-06T11:17:13.806" v="3175" actId="1076"/>
          <ac:spMkLst>
            <pc:docMk/>
            <pc:sldMk cId="4201020243" sldId="320"/>
            <ac:spMk id="7" creationId="{028766F2-FCC9-E5E6-3E79-4B62F916D327}"/>
          </ac:spMkLst>
        </pc:spChg>
        <pc:picChg chg="add mod">
          <ac:chgData name="4 Kolben Pro Satz" userId="1798de718464f27d" providerId="LiveId" clId="{9A738D94-1B9B-47C0-BB08-8967699E3A71}" dt="2023-02-06T11:15:07.364" v="3026" actId="14100"/>
          <ac:picMkLst>
            <pc:docMk/>
            <pc:sldMk cId="4201020243" sldId="320"/>
            <ac:picMk id="6" creationId="{23E2F9CE-08B5-6249-810D-8E8280FCE972}"/>
          </ac:picMkLst>
        </pc:picChg>
      </pc:sldChg>
      <pc:sldChg chg="addSp delSp modSp new mod">
        <pc:chgData name="4 Kolben Pro Satz" userId="1798de718464f27d" providerId="LiveId" clId="{9A738D94-1B9B-47C0-BB08-8967699E3A71}" dt="2023-02-06T11:46:58.411" v="3293" actId="1076"/>
        <pc:sldMkLst>
          <pc:docMk/>
          <pc:sldMk cId="1978547143" sldId="321"/>
        </pc:sldMkLst>
        <pc:spChg chg="mod">
          <ac:chgData name="4 Kolben Pro Satz" userId="1798de718464f27d" providerId="LiveId" clId="{9A738D94-1B9B-47C0-BB08-8967699E3A71}" dt="2023-02-06T11:44:41.989" v="3197" actId="20577"/>
          <ac:spMkLst>
            <pc:docMk/>
            <pc:sldMk cId="1978547143" sldId="321"/>
            <ac:spMk id="2" creationId="{692DA4CD-759D-BD9E-4939-407798A28C32}"/>
          </ac:spMkLst>
        </pc:spChg>
        <pc:spChg chg="del">
          <ac:chgData name="4 Kolben Pro Satz" userId="1798de718464f27d" providerId="LiveId" clId="{9A738D94-1B9B-47C0-BB08-8967699E3A71}" dt="2023-02-06T11:45:06.364" v="3198" actId="931"/>
          <ac:spMkLst>
            <pc:docMk/>
            <pc:sldMk cId="1978547143" sldId="321"/>
            <ac:spMk id="3" creationId="{FAF9E039-F668-E916-50E7-EEE15F315B33}"/>
          </ac:spMkLst>
        </pc:spChg>
        <pc:spChg chg="add mod">
          <ac:chgData name="4 Kolben Pro Satz" userId="1798de718464f27d" providerId="LiveId" clId="{9A738D94-1B9B-47C0-BB08-8967699E3A71}" dt="2023-02-06T11:46:58.411" v="3293" actId="1076"/>
          <ac:spMkLst>
            <pc:docMk/>
            <pc:sldMk cId="1978547143" sldId="321"/>
            <ac:spMk id="7" creationId="{CE9634AF-6B51-FCCA-7E20-AF6F8D5AC5C1}"/>
          </ac:spMkLst>
        </pc:spChg>
        <pc:picChg chg="add mod">
          <ac:chgData name="4 Kolben Pro Satz" userId="1798de718464f27d" providerId="LiveId" clId="{9A738D94-1B9B-47C0-BB08-8967699E3A71}" dt="2023-02-06T11:45:26.976" v="3204" actId="14100"/>
          <ac:picMkLst>
            <pc:docMk/>
            <pc:sldMk cId="1978547143" sldId="321"/>
            <ac:picMk id="6" creationId="{0190BB6D-3DF4-6E04-688B-F14C0BFFDD29}"/>
          </ac:picMkLst>
        </pc:picChg>
      </pc:sldChg>
      <pc:sldChg chg="addSp delSp modSp new mod">
        <pc:chgData name="4 Kolben Pro Satz" userId="1798de718464f27d" providerId="LiveId" clId="{9A738D94-1B9B-47C0-BB08-8967699E3A71}" dt="2023-02-06T12:26:26.669" v="3438" actId="1076"/>
        <pc:sldMkLst>
          <pc:docMk/>
          <pc:sldMk cId="258271898" sldId="322"/>
        </pc:sldMkLst>
        <pc:spChg chg="mod">
          <ac:chgData name="4 Kolben Pro Satz" userId="1798de718464f27d" providerId="LiveId" clId="{9A738D94-1B9B-47C0-BB08-8967699E3A71}" dt="2023-02-06T12:24:36.265" v="3313" actId="20577"/>
          <ac:spMkLst>
            <pc:docMk/>
            <pc:sldMk cId="258271898" sldId="322"/>
            <ac:spMk id="2" creationId="{D07DD204-419D-5555-6DB7-455470520A53}"/>
          </ac:spMkLst>
        </pc:spChg>
        <pc:spChg chg="del">
          <ac:chgData name="4 Kolben Pro Satz" userId="1798de718464f27d" providerId="LiveId" clId="{9A738D94-1B9B-47C0-BB08-8967699E3A71}" dt="2023-02-06T12:25:02.461" v="3315" actId="931"/>
          <ac:spMkLst>
            <pc:docMk/>
            <pc:sldMk cId="258271898" sldId="322"/>
            <ac:spMk id="3" creationId="{CB967A3C-D1E4-CF90-77D1-9F90FC5DBC4D}"/>
          </ac:spMkLst>
        </pc:spChg>
        <pc:spChg chg="add mod">
          <ac:chgData name="4 Kolben Pro Satz" userId="1798de718464f27d" providerId="LiveId" clId="{9A738D94-1B9B-47C0-BB08-8967699E3A71}" dt="2023-02-06T12:26:26.669" v="3438" actId="1076"/>
          <ac:spMkLst>
            <pc:docMk/>
            <pc:sldMk cId="258271898" sldId="322"/>
            <ac:spMk id="7" creationId="{D2F784E4-1889-444B-B9D2-6A3E6F035700}"/>
          </ac:spMkLst>
        </pc:spChg>
        <pc:picChg chg="add mod">
          <ac:chgData name="4 Kolben Pro Satz" userId="1798de718464f27d" providerId="LiveId" clId="{9A738D94-1B9B-47C0-BB08-8967699E3A71}" dt="2023-02-06T12:25:16.134" v="3318" actId="1076"/>
          <ac:picMkLst>
            <pc:docMk/>
            <pc:sldMk cId="258271898" sldId="322"/>
            <ac:picMk id="6" creationId="{58856822-9805-D10E-2CD4-F3F0BA4DAF6A}"/>
          </ac:picMkLst>
        </pc:picChg>
      </pc:sldChg>
      <pc:sldChg chg="add">
        <pc:chgData name="4 Kolben Pro Satz" userId="1798de718464f27d" providerId="LiveId" clId="{9A738D94-1B9B-47C0-BB08-8967699E3A71}" dt="2023-02-06T12:24:46.043" v="3314"/>
        <pc:sldMkLst>
          <pc:docMk/>
          <pc:sldMk cId="968284692" sldId="323"/>
        </pc:sldMkLst>
      </pc:sldChg>
      <pc:sldChg chg="addSp modSp add mod">
        <pc:chgData name="4 Kolben Pro Satz" userId="1798de718464f27d" providerId="LiveId" clId="{9A738D94-1B9B-47C0-BB08-8967699E3A71}" dt="2023-02-06T12:28:01.035" v="3448" actId="1076"/>
        <pc:sldMkLst>
          <pc:docMk/>
          <pc:sldMk cId="4218326406" sldId="324"/>
        </pc:sldMkLst>
        <pc:spChg chg="mod">
          <ac:chgData name="4 Kolben Pro Satz" userId="1798de718464f27d" providerId="LiveId" clId="{9A738D94-1B9B-47C0-BB08-8967699E3A71}" dt="2023-02-06T12:26:41.398" v="3443" actId="20577"/>
          <ac:spMkLst>
            <pc:docMk/>
            <pc:sldMk cId="4218326406" sldId="324"/>
            <ac:spMk id="7" creationId="{D2F784E4-1889-444B-B9D2-6A3E6F035700}"/>
          </ac:spMkLst>
        </pc:spChg>
        <pc:picChg chg="add mod">
          <ac:chgData name="4 Kolben Pro Satz" userId="1798de718464f27d" providerId="LiveId" clId="{9A738D94-1B9B-47C0-BB08-8967699E3A71}" dt="2023-02-06T12:28:01.035" v="3448" actId="1076"/>
          <ac:picMkLst>
            <pc:docMk/>
            <pc:sldMk cId="4218326406" sldId="324"/>
            <ac:picMk id="5" creationId="{6557DE38-8FA9-1E4D-BDC9-BEDE67EDFC7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1D3292CF-CAC8-4776-B764-34195CE341D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DFEC038D-D1DB-4179-80E2-B6EC252BAC5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B904639A-F758-4B9D-986B-4881EAC7BA2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9" name="Rectangle 5">
            <a:extLst>
              <a:ext uri="{FF2B5EF4-FFF2-40B4-BE49-F238E27FC236}">
                <a16:creationId xmlns:a16="http://schemas.microsoft.com/office/drawing/2014/main" id="{5A40EECA-7773-4475-AA77-01FFA72FA5C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2470" name="Rectangle 6">
            <a:extLst>
              <a:ext uri="{FF2B5EF4-FFF2-40B4-BE49-F238E27FC236}">
                <a16:creationId xmlns:a16="http://schemas.microsoft.com/office/drawing/2014/main" id="{3D25C631-EEC4-435E-B4B3-746B4ACCFBC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2471" name="Rectangle 7">
            <a:extLst>
              <a:ext uri="{FF2B5EF4-FFF2-40B4-BE49-F238E27FC236}">
                <a16:creationId xmlns:a16="http://schemas.microsoft.com/office/drawing/2014/main" id="{71613AA0-3BF0-49B5-B784-AB19D7C2E00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F305C3E-45D9-4517-9DC4-F6CAA097AE9C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Segoe UI" panose="020B0502040204020203" pitchFamily="34" charset="0"/>
              </a:rPr>
              <a:t>-In a remote location with few human sources of noise</a:t>
            </a:r>
          </a:p>
          <a:p>
            <a:r>
              <a:rPr lang="de-DE" dirty="0"/>
              <a:t>-</a:t>
            </a:r>
            <a:r>
              <a:rPr lang="en-US" sz="1800" dirty="0">
                <a:effectLst/>
                <a:latin typeface="Segoe UI" panose="020B0502040204020203" pitchFamily="34" charset="0"/>
              </a:rPr>
              <a:t>Granite bedrock -&gt; less movement of ground with changing pressure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2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885392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</a:t>
            </a:r>
            <a:r>
              <a:rPr lang="en-US" sz="1800" dirty="0">
                <a:effectLst/>
                <a:latin typeface="Segoe UI" panose="020B0502040204020203" pitchFamily="34" charset="0"/>
              </a:rPr>
              <a:t>BFO is at the edge of a valley with a small creek, SG about 500 m inside mountain</a:t>
            </a:r>
          </a:p>
          <a:p>
            <a:r>
              <a:rPr lang="en-US" sz="1800" dirty="0">
                <a:effectLst/>
                <a:latin typeface="Segoe UI" panose="020B0502040204020203" pitchFamily="34" charset="0"/>
              </a:rPr>
              <a:t>-Stable temperature of around 8°C inside, air locks provide fairly stable pressure</a:t>
            </a:r>
          </a:p>
          <a:p>
            <a:r>
              <a:rPr lang="en-US" sz="1800" dirty="0">
                <a:effectLst/>
                <a:latin typeface="Segoe UI" panose="020B0502040204020203" pitchFamily="34" charset="0"/>
              </a:rPr>
              <a:t>-Not included in graphic are soil moisture probes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3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943914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cables</a:t>
            </a:r>
            <a:r>
              <a:rPr lang="de-DE" dirty="0"/>
              <a:t> connect SG and outside </a:t>
            </a:r>
            <a:r>
              <a:rPr lang="de-DE" dirty="0" err="1"/>
              <a:t>pressure</a:t>
            </a:r>
            <a:r>
              <a:rPr lang="de-DE" dirty="0"/>
              <a:t> </a:t>
            </a:r>
            <a:r>
              <a:rPr lang="de-DE" dirty="0" err="1"/>
              <a:t>gauge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4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417555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RELATIVE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gravity</a:t>
            </a:r>
            <a:r>
              <a:rPr lang="de-DE" dirty="0"/>
              <a:t>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09234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Outliers</a:t>
            </a:r>
            <a:r>
              <a:rPr lang="de-DE" dirty="0"/>
              <a:t> at G1-F60 in September</a:t>
            </a:r>
          </a:p>
          <a:p>
            <a:pPr marL="171450" indent="-171450">
              <a:buFontTx/>
              <a:buChar char="-"/>
            </a:pPr>
            <a:r>
              <a:rPr lang="de-DE" dirty="0"/>
              <a:t>Different </a:t>
            </a:r>
            <a:r>
              <a:rPr lang="de-DE" dirty="0" err="1"/>
              <a:t>magnitudes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voltage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20765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Pole </a:t>
            </a:r>
            <a:r>
              <a:rPr lang="de-DE" dirty="0" err="1"/>
              <a:t>tide</a:t>
            </a:r>
            <a:r>
              <a:rPr lang="de-DE" dirty="0"/>
              <a:t>: Chandler </a:t>
            </a:r>
            <a:r>
              <a:rPr lang="de-DE" dirty="0" err="1"/>
              <a:t>period</a:t>
            </a:r>
            <a:r>
              <a:rPr lang="de-DE" dirty="0"/>
              <a:t> (400 </a:t>
            </a:r>
            <a:r>
              <a:rPr lang="de-DE" dirty="0" err="1"/>
              <a:t>days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17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900715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Data </a:t>
            </a:r>
            <a:r>
              <a:rPr lang="de-DE" dirty="0" err="1"/>
              <a:t>gaps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interrupted</a:t>
            </a:r>
            <a:r>
              <a:rPr lang="de-DE" dirty="0"/>
              <a:t> </a:t>
            </a:r>
            <a:r>
              <a:rPr lang="de-DE" dirty="0" err="1"/>
              <a:t>connection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SG and </a:t>
            </a:r>
            <a:r>
              <a:rPr lang="de-DE" dirty="0" err="1"/>
              <a:t>pressure</a:t>
            </a:r>
            <a:r>
              <a:rPr lang="de-DE" dirty="0"/>
              <a:t> </a:t>
            </a:r>
            <a:r>
              <a:rPr lang="de-DE" dirty="0" err="1"/>
              <a:t>gauge</a:t>
            </a:r>
            <a:r>
              <a:rPr lang="de-DE" dirty="0"/>
              <a:t> after a </a:t>
            </a:r>
            <a:r>
              <a:rPr lang="de-DE" dirty="0" err="1"/>
              <a:t>storm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21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18677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Mention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coefficient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25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220492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Mention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coefficient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26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839678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E05D142-1251-4A7D-B5E4-BC03B26659E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031C3E9-596B-4665-A9FE-6AF6B49FC9C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503213D-EE7D-49AA-ACF5-6BDA24F08C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1F27E9-8917-490F-9437-580E23C359E4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013885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48FA134-DC34-40DB-B2E8-391FBFD49B9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D499E96-BB91-4FC8-B3F3-0FAFB710B41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4E2C869-0B30-4AD1-B3E5-E748F821A87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50EB2A-9115-436B-8F00-D935D5F07746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839198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6388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638800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D3EF6EF-49B8-4224-B04F-90B0E0FF57F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EA92199-8E83-4B8D-A552-B977D3F15CF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F7F8885-E945-4001-A368-D895BA24DBD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ACF51E-EA93-4621-8064-AAE1C9F51084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721327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12B7823-0462-43DE-B36A-26E74569B9C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2CE714D-E144-4A94-8540-32F8D9F870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A909408-838D-4002-A9B9-CCB7E1C731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6A0649-E50C-4844-BD05-C05B747519B9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992595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AB29891-504C-4581-BBF1-014D77A8168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AC43860-0B47-47BA-8EC2-89887DDC82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DF2B5C3-39C7-4B2E-85D2-CEDFE4514D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2D3BB9-205C-47ED-95DE-A1E6DEFBF4A8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888002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65AAD6-93F4-491E-AA79-627F319C4CE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977B0B-89A2-4DF1-9733-E4464E7B946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11E7E1-5294-4303-B41F-C6EF120E96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567D53-EA44-43D9-9D51-FC8D38413F86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45893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A43DA77-DF98-42AB-AF5D-7143B47121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368D0F7-9948-462F-8582-3FF7D3B1A4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3B96881-719E-417A-B914-22BFA873F5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9F8281-8922-4331-B1F7-1E0543D4A89F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297754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6E009F9-134B-4766-B5E7-91CB3B869D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99E585E-140F-4AF1-98A0-B679E456CFD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DC3FDE3-A5AC-4B1B-8540-2AE4429F67B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035FF1-88B5-499E-8326-D85AA1C48CE3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444167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3148D89-8C62-4277-96CC-75AFD952439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B5BBDBB-D7C9-4D81-9DDF-DBC6058AFE9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89BCB7E-14DA-4756-809C-181C967834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3EE669-525A-4AF4-9177-ED12E46C650B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644710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54A1CB-53B1-4771-831E-7CF5448F385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0686AC-B861-44BC-A682-F787C551247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180598-33FC-4F0F-B845-A3785B4F08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F8F3FA-C1CF-4991-8B0E-C825AA52BFDE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632594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F822A9-A474-4AC0-8576-D8A4689592E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2743A7-95A5-4219-9CFE-30B06605C3B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A03E09-34ED-4E83-B03C-B6214EBFD8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F26D17-AE75-4256-A61B-D40E15BC537C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461615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BB471CA-69E1-4D7F-A7C5-B8744EA050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Klicken Sie, um das Titelformat zu bearbeiten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C7E4E77A-F711-449E-AF23-CDCB29FFE7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19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Klicken Sie, um die Formate des Vorlagentextes zu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CD672BB3-7511-4925-AA85-A6DF188B1C3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4D4D4D"/>
                </a:solidFill>
                <a:latin typeface="Univers" panose="020B0503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70D19EC-601E-49A1-B24A-F63770EC20E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4D4D4D"/>
                </a:solidFill>
                <a:latin typeface="Univers" panose="020B0503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66BE225-6FF9-4D22-B812-88979572683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4D4D4D"/>
                </a:solidFill>
                <a:latin typeface="Univers" panose="020B0604020202020204" pitchFamily="34" charset="0"/>
              </a:defRPr>
            </a:lvl1pPr>
          </a:lstStyle>
          <a:p>
            <a:pPr>
              <a:defRPr/>
            </a:pPr>
            <a:fld id="{BD9E06FD-38AE-470F-9B56-D6075972F256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2EF939F-0A09-4337-AFFC-91FF50573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8313" cy="6858000"/>
          </a:xfrm>
          <a:prstGeom prst="rect">
            <a:avLst/>
          </a:prstGeom>
          <a:solidFill>
            <a:srgbClr val="FF7C23"/>
          </a:solidFill>
          <a:ln>
            <a:noFill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en-US" altLang="en-US" sz="2400"/>
          </a:p>
        </p:txBody>
      </p:sp>
      <p:sp>
        <p:nvSpPr>
          <p:cNvPr id="1032" name="Rectangle 9">
            <a:extLst>
              <a:ext uri="{FF2B5EF4-FFF2-40B4-BE49-F238E27FC236}">
                <a16:creationId xmlns:a16="http://schemas.microsoft.com/office/drawing/2014/main" id="{1B2031BB-24C4-48D8-BB5B-C0A74E85A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65175"/>
            <a:ext cx="6858000" cy="746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en-US" altLang="en-US" sz="2400"/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AB7B0026-3C97-43B0-97B6-D443C4435A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442075"/>
            <a:ext cx="38100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4D4D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rgbClr val="4D4D4D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rgbClr val="4D4D4D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82F4DED-3F30-4446-98D1-9098F576EFB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9552" y="1340768"/>
            <a:ext cx="7772400" cy="11430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GB" altLang="en-US" dirty="0"/>
              <a:t>Hydrology signature in superconducting gravimeter readings 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5F9EF8D-DC87-4E6E-8A25-97BD5CBDFAD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4800600"/>
            <a:ext cx="6262688" cy="1066800"/>
          </a:xfrm>
        </p:spPr>
        <p:txBody>
          <a:bodyPr/>
          <a:lstStyle/>
          <a:p>
            <a:pPr algn="l" eaLnBrk="1" hangingPunct="1"/>
            <a:r>
              <a:rPr lang="de-DE" altLang="en-US" sz="1800" dirty="0" err="1"/>
              <a:t>Jiaxin</a:t>
            </a:r>
            <a:r>
              <a:rPr lang="de-DE" altLang="en-US" sz="1800" dirty="0"/>
              <a:t> Liu</a:t>
            </a:r>
          </a:p>
          <a:p>
            <a:pPr algn="l" eaLnBrk="1" hangingPunct="1"/>
            <a:r>
              <a:rPr lang="de-DE" altLang="en-US" sz="1800" dirty="0"/>
              <a:t>Philipp Schollmeier</a:t>
            </a:r>
          </a:p>
          <a:p>
            <a:pPr algn="l" eaLnBrk="1" hangingPunct="1"/>
            <a:endParaRPr lang="de-DE" altLang="en-US" sz="1800" dirty="0"/>
          </a:p>
          <a:p>
            <a:pPr algn="l" eaLnBrk="1" hangingPunct="1"/>
            <a:endParaRPr lang="de-DE" altLang="en-US" sz="1800" dirty="0"/>
          </a:p>
          <a:p>
            <a:pPr algn="l" eaLnBrk="1" hangingPunct="1"/>
            <a:endParaRPr lang="de-DE" altLang="en-US" sz="1800" dirty="0"/>
          </a:p>
          <a:p>
            <a:pPr algn="l" eaLnBrk="1" hangingPunct="1"/>
            <a:endParaRPr lang="de-DE" altLang="en-US" sz="1600" dirty="0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969AC5BE-72F8-467E-99A1-0262EF93D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400800"/>
            <a:ext cx="2373313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de-DE" altLang="en-US" sz="1000" dirty="0" err="1"/>
              <a:t>February</a:t>
            </a:r>
            <a:r>
              <a:rPr lang="de-DE" altLang="en-US" sz="1000" dirty="0"/>
              <a:t> 7th, 2023, Stuttgart</a:t>
            </a:r>
          </a:p>
        </p:txBody>
      </p:sp>
      <p:sp>
        <p:nvSpPr>
          <p:cNvPr id="3077" name="灯片编号占位符 1">
            <a:extLst>
              <a:ext uri="{FF2B5EF4-FFF2-40B4-BE49-F238E27FC236}">
                <a16:creationId xmlns:a16="http://schemas.microsoft.com/office/drawing/2014/main" id="{0C155785-DB9A-47BD-9378-99CA42DD2F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ECB5E68-087D-4135-81C7-99CC13867EA6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1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A166B2-FD63-3697-0E61-7D28EC8CA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Calibration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6830284-12D4-A123-6B22-095C4853C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10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59A9B56-B809-8665-6342-1D8AB6BE1166}"/>
              </a:ext>
            </a:extLst>
          </p:cNvPr>
          <p:cNvSpPr txBox="1"/>
          <p:nvPr/>
        </p:nvSpPr>
        <p:spPr>
          <a:xfrm>
            <a:off x="3564868" y="5621178"/>
            <a:ext cx="5976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6: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Calibrated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measurements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on April 8th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F774456B-F66C-EF40-3329-2CAB66CD7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928" y="836712"/>
            <a:ext cx="6379288" cy="4784466"/>
          </a:xfrm>
        </p:spPr>
      </p:pic>
    </p:spTree>
    <p:extLst>
      <p:ext uri="{BB962C8B-B14F-4D97-AF65-F5344CB8AC3E}">
        <p14:creationId xmlns:p14="http://schemas.microsoft.com/office/powerpoint/2010/main" val="2763061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A7FCAC-CD59-2378-C0F5-ED23F518B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Corrections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BD6B7B-DE21-E5ED-7758-63A0323577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Measurements </a:t>
                </a:r>
                <a:r>
                  <a:rPr lang="de-DE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consist</a:t>
                </a:r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multiple </a:t>
                </a:r>
                <a:r>
                  <a:rPr lang="de-DE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signals</a:t>
                </a:r>
                <a:endParaRPr lang="de-D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𝑜𝑏𝑠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𝑑𝑖𝑠𝑡𝑢𝑟𝑏𝑎𝑛𝑐𝑒𝑠</m:t>
                            </m:r>
                          </m:e>
                        </m:d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𝑡𝑖𝑑𝑒𝑠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𝑎𝑡𝑚𝑜𝑠𝑝h𝑒𝑟𝑒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𝑃𝑜𝑙𝑎𝑟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𝑀𝑜𝑡𝑖𝑜𝑛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𝑑𝑟𝑖𝑓𝑡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h𝑦𝑑𝑟𝑜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𝑜𝑡h𝑒𝑟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lang="de-DE" dirty="0"/>
              </a:p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interested</a:t>
                </a:r>
                <a:r>
                  <a:rPr lang="de-DE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h𝑦𝑑𝑟𝑜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𝑑𝑖𝑠𝑡𝑢𝑟𝑏𝑎𝑛𝑐𝑒𝑠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big</a:t>
                </a:r>
                <a:r>
                  <a:rPr lang="de-DE" dirty="0"/>
                  <a:t> </a:t>
                </a:r>
                <a:r>
                  <a:rPr lang="de-DE" dirty="0" err="1"/>
                  <a:t>outliers</a:t>
                </a:r>
                <a:r>
                  <a:rPr lang="de-DE" dirty="0"/>
                  <a:t> in </a:t>
                </a:r>
                <a:r>
                  <a:rPr lang="de-DE" dirty="0" err="1"/>
                  <a:t>data</a:t>
                </a:r>
                <a:r>
                  <a:rPr lang="de-DE" dirty="0"/>
                  <a:t>,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caused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operators</a:t>
                </a:r>
                <a:r>
                  <a:rPr lang="de-DE" dirty="0"/>
                  <a:t> </a:t>
                </a:r>
                <a:r>
                  <a:rPr lang="de-DE" dirty="0" err="1"/>
                  <a:t>working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instrument</a:t>
                </a:r>
                <a:r>
                  <a:rPr lang="de-DE" dirty="0"/>
                  <a:t>, will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eliminated</a:t>
                </a:r>
                <a:endParaRPr lang="de-D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𝑜𝑡h𝑒𝑟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causes</a:t>
                </a:r>
                <a:r>
                  <a:rPr lang="de-DE" dirty="0"/>
                  <a:t> in GIA, slow </a:t>
                </a:r>
                <a:r>
                  <a:rPr lang="de-DE" dirty="0" err="1"/>
                  <a:t>earthquakes</a:t>
                </a:r>
                <a:r>
                  <a:rPr lang="de-DE" dirty="0"/>
                  <a:t>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:r>
                  <a:rPr lang="de-DE" dirty="0" err="1"/>
                  <a:t>tectonics</a:t>
                </a:r>
                <a:r>
                  <a:rPr lang="de-DE" dirty="0"/>
                  <a:t>,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ignored</a:t>
                </a:r>
                <a:endParaRPr lang="de-DE" dirty="0"/>
              </a:p>
              <a:p>
                <a:r>
                  <a:rPr lang="de-DE" dirty="0" err="1"/>
                  <a:t>Summands</a:t>
                </a:r>
                <a:r>
                  <a:rPr lang="de-DE" dirty="0"/>
                  <a:t> 2, 3, 4 and 5 will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subtracted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BD6B7B-DE21-E5ED-7758-63A0323577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18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7A0A89-EB0E-CB74-E4AE-D2D4855A7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11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934400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C58BF-C933-7396-C236-E2C87B47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Corrections</a:t>
            </a:r>
            <a:endParaRPr lang="de-DE" dirty="0"/>
          </a:p>
        </p:txBody>
      </p:sp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64DF6BD-A14F-D73A-A6B7-EFAFF7107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879004"/>
            <a:ext cx="5894412" cy="589441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FA69AF-3BD8-D68D-26E7-1CB09FCD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12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171790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21224E-A2BC-22FD-FD18-8BD769229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Removing</a:t>
            </a:r>
            <a:r>
              <a:rPr lang="de-DE" dirty="0"/>
              <a:t> </a:t>
            </a:r>
            <a:r>
              <a:rPr lang="de-DE" dirty="0" err="1"/>
              <a:t>outliers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942EA44A-5B38-1491-3EC6-D2C8F026F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908720"/>
            <a:ext cx="6432715" cy="482453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29E0F09-60EF-D5B9-C621-DE727BEE0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13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6F1B8A5-E38C-8861-58C4-77ACB5D2B92D}"/>
              </a:ext>
            </a:extLst>
          </p:cNvPr>
          <p:cNvSpPr txBox="1"/>
          <p:nvPr/>
        </p:nvSpPr>
        <p:spPr>
          <a:xfrm>
            <a:off x="1691680" y="5636885"/>
            <a:ext cx="46542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7: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Differences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sensors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outlier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filtering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840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CF34-2CCC-A584-EA87-D3D66B5BE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Removing</a:t>
            </a:r>
            <a:r>
              <a:rPr lang="de-DE" dirty="0"/>
              <a:t> </a:t>
            </a:r>
            <a:r>
              <a:rPr lang="de-DE" dirty="0" err="1"/>
              <a:t>outliers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03ACBB-108F-A936-C0D0-748492379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14</a:t>
            </a:fld>
            <a:endParaRPr lang="de-DE" altLang="en-US" dirty="0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A485B47B-DC23-B30B-374B-4EE59031B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420" y="908720"/>
            <a:ext cx="6353160" cy="5339680"/>
          </a:xfr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7F19E240-6A25-8C2F-1F7D-DC37D2B6C547}"/>
              </a:ext>
            </a:extLst>
          </p:cNvPr>
          <p:cNvSpPr txBox="1"/>
          <p:nvPr/>
        </p:nvSpPr>
        <p:spPr>
          <a:xfrm>
            <a:off x="1835696" y="5965046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8: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Removing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outliers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577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624CCB-042F-8576-D9BD-413CEB2CA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Removing</a:t>
            </a:r>
            <a:r>
              <a:rPr lang="de-DE" dirty="0"/>
              <a:t> </a:t>
            </a:r>
            <a:r>
              <a:rPr lang="de-DE" dirty="0" err="1"/>
              <a:t>outliers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78F58D8-B0BA-A285-E449-E8BF5AAF1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836712"/>
            <a:ext cx="7215584" cy="541168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17AD0C5-6DE1-7E26-432E-78E39CEB6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15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AF41FFD-CFC8-A2B3-B164-7FE46062C10B}"/>
              </a:ext>
            </a:extLst>
          </p:cNvPr>
          <p:cNvSpPr txBox="1"/>
          <p:nvPr/>
        </p:nvSpPr>
        <p:spPr>
          <a:xfrm>
            <a:off x="740792" y="6097488"/>
            <a:ext cx="7318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9: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Comparison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series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after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outlier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removal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827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C58BF-C933-7396-C236-E2C87B47D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80256"/>
            <a:ext cx="7772400" cy="457200"/>
          </a:xfrm>
        </p:spPr>
        <p:txBody>
          <a:bodyPr/>
          <a:lstStyle/>
          <a:p>
            <a:r>
              <a:rPr lang="de-DE" dirty="0" err="1"/>
              <a:t>Tides</a:t>
            </a:r>
            <a:endParaRPr lang="de-DE" dirty="0"/>
          </a:p>
        </p:txBody>
      </p:sp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64DF6BD-A14F-D73A-A6B7-EFAFF7107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879004"/>
            <a:ext cx="5894412" cy="589441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FA69AF-3BD8-D68D-26E7-1CB09FCD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42263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AE0E2E-D0F7-C564-5C6C-091B93A3B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Tides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EA370A3-1512-9E57-7013-BB1E6EB171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836712"/>
            <a:ext cx="7215584" cy="541168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B40AD9-07E2-81C4-71EC-D229DD217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17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61CA065-505B-8D62-F2AA-9341CC468644}"/>
              </a:ext>
            </a:extLst>
          </p:cNvPr>
          <p:cNvSpPr txBox="1"/>
          <p:nvPr/>
        </p:nvSpPr>
        <p:spPr>
          <a:xfrm>
            <a:off x="1547664" y="5892601"/>
            <a:ext cx="410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10: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Synthetic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tides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2553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2801F-B0F3-E894-6DAD-E9BD05BE3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Tides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066E508-8B12-4D7E-62A9-666762BF1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908720"/>
            <a:ext cx="6984776" cy="523858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B718298-10E6-E3AE-853B-EF251DCC2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18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7F4B5F0-2996-C1E4-0B48-1B9A5F59AECE}"/>
              </a:ext>
            </a:extLst>
          </p:cNvPr>
          <p:cNvSpPr txBox="1"/>
          <p:nvPr/>
        </p:nvSpPr>
        <p:spPr>
          <a:xfrm>
            <a:off x="1547664" y="5947247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11: Tide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subtraction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24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518DF7-D242-0FCC-67AD-6C5908EFE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Tides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6593F5A-A39B-EBA9-4B49-2234B76D2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08720"/>
            <a:ext cx="7128792" cy="5346594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B8A1998-D468-59EF-21C3-0AA0AE007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19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A24217F-747D-0B90-1E44-FD689EF0EAF0}"/>
              </a:ext>
            </a:extLst>
          </p:cNvPr>
          <p:cNvSpPr txBox="1"/>
          <p:nvPr/>
        </p:nvSpPr>
        <p:spPr>
          <a:xfrm>
            <a:off x="1331640" y="6048345"/>
            <a:ext cx="410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12: Tide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subtraction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on Apr 8th</a:t>
            </a:r>
          </a:p>
        </p:txBody>
      </p:sp>
    </p:spTree>
    <p:extLst>
      <p:ext uri="{BB962C8B-B14F-4D97-AF65-F5344CB8AC3E}">
        <p14:creationId xmlns:p14="http://schemas.microsoft.com/office/powerpoint/2010/main" val="2805125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D0645F-0D35-E0C7-5B5E-329BAFDB4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Measurement </a:t>
            </a:r>
            <a:r>
              <a:rPr lang="de-DE" dirty="0" err="1"/>
              <a:t>site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447827-C990-0FC2-37C2-5A5902F93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</a:t>
            </a:fld>
            <a:endParaRPr lang="de-DE" altLang="en-US"/>
          </a:p>
        </p:txBody>
      </p:sp>
      <p:pic>
        <p:nvPicPr>
          <p:cNvPr id="6" name="Grafik 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319164E9-2E17-54F5-D244-8BEB3C488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08720"/>
            <a:ext cx="7416824" cy="455349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53BC0A3-A968-5314-1BB8-BA54F65BFB32}"/>
              </a:ext>
            </a:extLst>
          </p:cNvPr>
          <p:cNvSpPr txBox="1"/>
          <p:nvPr/>
        </p:nvSpPr>
        <p:spPr>
          <a:xfrm>
            <a:off x="928113" y="5549170"/>
            <a:ext cx="4868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1: Location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BFO (Google Maps)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9BB6E11-36AA-D444-D009-1CDB8D67A5C6}"/>
              </a:ext>
            </a:extLst>
          </p:cNvPr>
          <p:cNvSpPr txBox="1"/>
          <p:nvPr/>
        </p:nvSpPr>
        <p:spPr>
          <a:xfrm flipH="1">
            <a:off x="611560" y="6045763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Black Forest Observatory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near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village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Schiltach</a:t>
            </a:r>
          </a:p>
        </p:txBody>
      </p:sp>
    </p:spTree>
    <p:extLst>
      <p:ext uri="{BB962C8B-B14F-4D97-AF65-F5344CB8AC3E}">
        <p14:creationId xmlns:p14="http://schemas.microsoft.com/office/powerpoint/2010/main" val="754985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C58BF-C933-7396-C236-E2C87B47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pressure</a:t>
            </a:r>
            <a:endParaRPr lang="de-DE" dirty="0"/>
          </a:p>
        </p:txBody>
      </p:sp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64DF6BD-A14F-D73A-A6B7-EFAFF7107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879004"/>
            <a:ext cx="5894412" cy="589441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FA69AF-3BD8-D68D-26E7-1CB09FCD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28186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07BA42-1DB7-571F-383D-EE46476C4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pressure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F3DA226D-E819-4F25-A83F-13D27B11FB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18" y="839506"/>
            <a:ext cx="7023563" cy="526767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B82EB9B-5472-1C8A-1DCF-102170E38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21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40BCD87-55DF-FB81-5A2D-88C3495D52E1}"/>
              </a:ext>
            </a:extLst>
          </p:cNvPr>
          <p:cNvSpPr txBox="1"/>
          <p:nvPr/>
        </p:nvSpPr>
        <p:spPr>
          <a:xfrm>
            <a:off x="1259632" y="6018494"/>
            <a:ext cx="4869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13: Outside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pressure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series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over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633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4E6D53-A785-8899-7952-AEC374193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65538"/>
            <a:ext cx="7772400" cy="457200"/>
          </a:xfrm>
        </p:spPr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pressure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17D2529A-040F-F157-DF97-3B9A04095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836712"/>
            <a:ext cx="6912768" cy="518457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4267078-64DB-7FB6-73ED-0CDB4687E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22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363386D-20DC-5DD4-60BC-C3DAF58DFE36}"/>
              </a:ext>
            </a:extLst>
          </p:cNvPr>
          <p:cNvSpPr txBox="1"/>
          <p:nvPr/>
        </p:nvSpPr>
        <p:spPr>
          <a:xfrm>
            <a:off x="1114387" y="6048345"/>
            <a:ext cx="6915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14: Density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scatter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plot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inside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outside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pressure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864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55E2BD-F692-2F6A-90F6-9A25276EA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pressure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07FBAA0-0412-631F-C946-17AEBEDA3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04" y="849578"/>
            <a:ext cx="7128792" cy="5346594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EACA67D-52AC-6989-D07F-154C3CB3F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23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8C5412B-BA8E-E2DA-EB64-086018B155B9}"/>
              </a:ext>
            </a:extLst>
          </p:cNvPr>
          <p:cNvSpPr txBox="1"/>
          <p:nvPr/>
        </p:nvSpPr>
        <p:spPr>
          <a:xfrm flipH="1">
            <a:off x="1403648" y="6061124"/>
            <a:ext cx="5616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15: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Pressure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series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at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hut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93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334ED7-CB53-EF57-0B0D-61AABACAA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pressure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A8A03BE-55F5-74DB-A627-2E50391187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5" y="908720"/>
            <a:ext cx="7119573" cy="533968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2E8440B-11A6-571F-68E6-8B279F89E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24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E5CD167-85A2-E654-5279-7C32A7E6BF93}"/>
              </a:ext>
            </a:extLst>
          </p:cNvPr>
          <p:cNvSpPr txBox="1"/>
          <p:nvPr/>
        </p:nvSpPr>
        <p:spPr>
          <a:xfrm flipH="1">
            <a:off x="1288341" y="6076890"/>
            <a:ext cx="6723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Fig.16: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Pressure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series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at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hut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after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filtering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5580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24BA1C-6346-71CD-5F93-4C74148F7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pressure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5A83938-C595-08BF-30E8-F82667B61F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828000"/>
            <a:ext cx="6940800" cy="520560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C7F0E8-16CD-C680-EF95-1525794B2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25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F766E09-5062-22EF-2346-D12377EA6408}"/>
              </a:ext>
            </a:extLst>
          </p:cNvPr>
          <p:cNvSpPr txBox="1"/>
          <p:nvPr/>
        </p:nvSpPr>
        <p:spPr>
          <a:xfrm>
            <a:off x="655348" y="6096000"/>
            <a:ext cx="86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17: Density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scatter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plot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outside </a:t>
            </a:r>
          </a:p>
          <a:p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pressure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residuals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110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24BA1C-6346-71CD-5F93-4C74148F7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pressure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C7F0E8-16CD-C680-EF95-1525794B2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26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F766E09-5062-22EF-2346-D12377EA6408}"/>
              </a:ext>
            </a:extLst>
          </p:cNvPr>
          <p:cNvSpPr txBox="1"/>
          <p:nvPr/>
        </p:nvSpPr>
        <p:spPr>
          <a:xfrm>
            <a:off x="655348" y="6096000"/>
            <a:ext cx="86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18: Density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scatter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plot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inside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pressure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residuals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FD6C6E0-F604-27B4-DE17-972E371B1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828000"/>
            <a:ext cx="6940376" cy="520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9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620F6C-FDCA-FE30-7440-A586673E8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pressure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23E2F9CE-08B5-6249-810D-8E8280FCE9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836712"/>
            <a:ext cx="7056784" cy="529258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1B65D62-3473-06FE-01A7-54AB5873F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27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28766F2-FCC9-E5E6-3E79-4B62F916D327}"/>
              </a:ext>
            </a:extLst>
          </p:cNvPr>
          <p:cNvSpPr txBox="1"/>
          <p:nvPr/>
        </p:nvSpPr>
        <p:spPr>
          <a:xfrm>
            <a:off x="894688" y="6021288"/>
            <a:ext cx="65948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19: Gravity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residuals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after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pressure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correction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gaps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filled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inside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pressure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020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2DA4CD-759D-BD9E-4939-407798A28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pressure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190BB6D-3DF4-6E04-688B-F14C0BFFD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67" y="836712"/>
            <a:ext cx="5396483" cy="619268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A5C724-25AC-CCB3-4190-8AA2398E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28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E9634AF-6B51-FCCA-7E20-AF6F8D5AC5C1}"/>
              </a:ext>
            </a:extLst>
          </p:cNvPr>
          <p:cNvSpPr txBox="1"/>
          <p:nvPr/>
        </p:nvSpPr>
        <p:spPr>
          <a:xfrm flipH="1">
            <a:off x="6315317" y="4924961"/>
            <a:ext cx="28392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21: Gravity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residuals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on April 8th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after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atmospheric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correction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547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C58BF-C933-7396-C236-E2C87B47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pressure</a:t>
            </a:r>
            <a:endParaRPr lang="de-DE" dirty="0"/>
          </a:p>
        </p:txBody>
      </p:sp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64DF6BD-A14F-D73A-A6B7-EFAFF7107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879004"/>
            <a:ext cx="5894412" cy="589441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FA69AF-3BD8-D68D-26E7-1CB09FCD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968284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D997B6-5B4C-4EBB-6908-1A5E30940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Measurement </a:t>
            </a:r>
            <a:r>
              <a:rPr lang="de-DE" dirty="0" err="1"/>
              <a:t>site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27C2C4-CBC2-96E1-E131-9F06A157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</a:t>
            </a:fld>
            <a:endParaRPr lang="de-DE" altLang="en-US" dirty="0"/>
          </a:p>
        </p:txBody>
      </p:sp>
      <p:pic>
        <p:nvPicPr>
          <p:cNvPr id="9" name="Inhaltsplatzhalter 8" descr="Ein Bild, das Text, Elemente, verschiedene, verschieden enthält.&#10;&#10;Automatisch generierte Beschreibung">
            <a:extLst>
              <a:ext uri="{FF2B5EF4-FFF2-40B4-BE49-F238E27FC236}">
                <a16:creationId xmlns:a16="http://schemas.microsoft.com/office/drawing/2014/main" id="{DE0753F0-57E4-B7CF-7ED8-820C2E68A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908720"/>
            <a:ext cx="8481009" cy="4680520"/>
          </a:xfr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FCD3F85-7D2D-FA49-C9FC-1B12F280C63C}"/>
              </a:ext>
            </a:extLst>
          </p:cNvPr>
          <p:cNvSpPr txBox="1"/>
          <p:nvPr/>
        </p:nvSpPr>
        <p:spPr>
          <a:xfrm>
            <a:off x="5004048" y="5612105"/>
            <a:ext cx="4318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2: Layout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BFO (own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picture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07C0E6-EEF4-58D0-53A5-79630A15CE19}"/>
              </a:ext>
            </a:extLst>
          </p:cNvPr>
          <p:cNvSpPr txBox="1"/>
          <p:nvPr/>
        </p:nvSpPr>
        <p:spPr>
          <a:xfrm>
            <a:off x="539551" y="5949280"/>
            <a:ext cx="52002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SG in an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old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silver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cobalt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mine</a:t>
            </a:r>
            <a:endParaRPr lang="de-DE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About 100 m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under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surface</a:t>
            </a:r>
            <a:endParaRPr lang="de-DE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246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7DD204-419D-5555-6DB7-455470520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factor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8856822-9805-D10E-2CD4-F3F0BA4DA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08720"/>
            <a:ext cx="6912768" cy="518457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3C9582-06C8-0DF8-B5A0-9E5BEC861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30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2F784E4-1889-444B-B9D2-6A3E6F035700}"/>
              </a:ext>
            </a:extLst>
          </p:cNvPr>
          <p:cNvSpPr txBox="1"/>
          <p:nvPr/>
        </p:nvSpPr>
        <p:spPr>
          <a:xfrm flipH="1">
            <a:off x="736948" y="6061264"/>
            <a:ext cx="6768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22: Density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scatter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plot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outside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pressure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residuals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sensor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1,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without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drift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correction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718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7DD204-419D-5555-6DB7-455470520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factor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8856822-9805-D10E-2CD4-F3F0BA4DA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08720"/>
            <a:ext cx="6912768" cy="518457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3C9582-06C8-0DF8-B5A0-9E5BEC861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31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2F784E4-1889-444B-B9D2-6A3E6F035700}"/>
              </a:ext>
            </a:extLst>
          </p:cNvPr>
          <p:cNvSpPr txBox="1"/>
          <p:nvPr/>
        </p:nvSpPr>
        <p:spPr>
          <a:xfrm flipH="1">
            <a:off x="736948" y="6061264"/>
            <a:ext cx="6768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23: Density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scatter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plot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outside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pressure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residuals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sensor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2,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without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drift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correction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557DE38-8FA9-1E4D-BDC9-BEDE67EDF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00" y="907200"/>
            <a:ext cx="6912000" cy="51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326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7EA43C-3ECF-AB0E-DA01-3C8B38337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Gravity </a:t>
            </a:r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6DC193-D5EF-79CC-AD71-6496387E8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32</a:t>
            </a:fld>
            <a:endParaRPr lang="de-DE" altLang="en-US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2F862DBD-C2F0-7C03-D540-6A3C495E0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908720"/>
            <a:ext cx="5442677" cy="4082008"/>
          </a:xfr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56C2B5B-3904-27C1-6165-2C85A0312913}"/>
              </a:ext>
            </a:extLst>
          </p:cNvPr>
          <p:cNvSpPr txBox="1"/>
          <p:nvPr/>
        </p:nvSpPr>
        <p:spPr>
          <a:xfrm>
            <a:off x="2195736" y="5019399"/>
            <a:ext cx="6022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3: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Difference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sensors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on Jan 1st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67603BB-4F07-BB4F-3515-E08004E298F9}"/>
              </a:ext>
            </a:extLst>
          </p:cNvPr>
          <p:cNvSpPr txBox="1"/>
          <p:nvPr/>
        </p:nvSpPr>
        <p:spPr>
          <a:xfrm>
            <a:off x="755576" y="5759545"/>
            <a:ext cx="74625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Accuracy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SG: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better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than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0.04 </a:t>
            </a:r>
            <a:r>
              <a:rPr lang="el-GR" sz="2000" dirty="0"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Gal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Trend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bigger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than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correlation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magnitude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2502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C3BDA-B872-D394-8173-00B7F3462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Hydrology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FA4473A8-FA73-667A-33C1-2DE97BB67F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330" y="897484"/>
            <a:ext cx="5568618" cy="4176464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7E1B06-0696-3D74-A795-A903DAC30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33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3A78A1F-764C-7B5E-F180-0D3C9981828A}"/>
              </a:ext>
            </a:extLst>
          </p:cNvPr>
          <p:cNvSpPr txBox="1"/>
          <p:nvPr/>
        </p:nvSpPr>
        <p:spPr>
          <a:xfrm>
            <a:off x="1187624" y="5066627"/>
            <a:ext cx="7056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10: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Recorded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soil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moisture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over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(Solidus 1, probe 0)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1E69406-F484-3493-EAC6-8B69C1181107}"/>
              </a:ext>
            </a:extLst>
          </p:cNvPr>
          <p:cNvSpPr txBox="1"/>
          <p:nvPr/>
        </p:nvSpPr>
        <p:spPr>
          <a:xfrm flipH="1">
            <a:off x="899592" y="5877272"/>
            <a:ext cx="65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Includes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many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outliers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filtering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, linear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interpolation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0483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0BD33-38C6-7EF0-EE54-055DE97E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Hydrology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3A343763-97F8-A348-E850-D46882D472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052736"/>
            <a:ext cx="6942040" cy="415401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81F08C1-4571-B8C5-2771-FCE662DD7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34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E138654-3193-37A5-7BED-944AF0F9ECB7}"/>
              </a:ext>
            </a:extLst>
          </p:cNvPr>
          <p:cNvSpPr txBox="1"/>
          <p:nvPr/>
        </p:nvSpPr>
        <p:spPr>
          <a:xfrm>
            <a:off x="828700" y="5061912"/>
            <a:ext cx="748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11: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Soil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moisture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series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after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outlier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removal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(Solidus 1, Probe 0)</a:t>
            </a:r>
          </a:p>
        </p:txBody>
      </p:sp>
    </p:spTree>
    <p:extLst>
      <p:ext uri="{BB962C8B-B14F-4D97-AF65-F5344CB8AC3E}">
        <p14:creationId xmlns:p14="http://schemas.microsoft.com/office/powerpoint/2010/main" val="30738376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55F69B-6F9C-4A91-9476-3A16F3E2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Hydrology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66B87CF-15AB-2ED3-055B-B172A42F70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50887"/>
            <a:ext cx="4392488" cy="329436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DBAEDFD-BE43-18AE-D54B-E47382C35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35</a:t>
            </a:fld>
            <a:endParaRPr lang="de-DE" alt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57DA5E4-9856-F6DC-04A0-DD7CEC154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3259088"/>
            <a:ext cx="4392488" cy="329436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B21AD3A-C697-8808-5FB4-43B5B2B822B1}"/>
              </a:ext>
            </a:extLst>
          </p:cNvPr>
          <p:cNvSpPr txBox="1"/>
          <p:nvPr/>
        </p:nvSpPr>
        <p:spPr>
          <a:xfrm>
            <a:off x="611560" y="6429345"/>
            <a:ext cx="5112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12: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soil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moisture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on April 8th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E229F79-2EB6-CA36-3B9C-58007E5A3021}"/>
              </a:ext>
            </a:extLst>
          </p:cNvPr>
          <p:cNvSpPr txBox="1"/>
          <p:nvPr/>
        </p:nvSpPr>
        <p:spPr>
          <a:xfrm>
            <a:off x="642467" y="1916832"/>
            <a:ext cx="29238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Significant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raining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event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on April 8th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Gravity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trend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expected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, but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also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factors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involved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0648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5A5EAE-E8B0-68B9-491E-A013B111F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Hydrology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9E18D510-A1BE-5187-FFFB-266A74A5E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914400"/>
            <a:ext cx="5849438" cy="502920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25D9001-EE68-1FBA-8F34-E8C652F5B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36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E2524B9-3160-D751-52F4-B5404828486F}"/>
              </a:ext>
            </a:extLst>
          </p:cNvPr>
          <p:cNvSpPr txBox="1"/>
          <p:nvPr/>
        </p:nvSpPr>
        <p:spPr>
          <a:xfrm>
            <a:off x="1043608" y="6021288"/>
            <a:ext cx="5256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13: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Comparison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soil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mositure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(Solidus 1,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both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probes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) and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over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month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April</a:t>
            </a:r>
          </a:p>
        </p:txBody>
      </p:sp>
    </p:spTree>
    <p:extLst>
      <p:ext uri="{BB962C8B-B14F-4D97-AF65-F5344CB8AC3E}">
        <p14:creationId xmlns:p14="http://schemas.microsoft.com/office/powerpoint/2010/main" val="28354953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EE5EE3-51D1-84C4-75EB-DD5A6E13E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Hydrology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A27B6C8-6261-7E67-E202-7BEA7170A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3" y="908720"/>
            <a:ext cx="8498685" cy="403244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3089F21-BEC5-FB38-BC61-1463A435B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37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2B93B72-FA72-115A-A8C9-ABEA552F7297}"/>
              </a:ext>
            </a:extLst>
          </p:cNvPr>
          <p:cNvSpPr txBox="1"/>
          <p:nvPr/>
        </p:nvSpPr>
        <p:spPr>
          <a:xfrm>
            <a:off x="1187624" y="4810145"/>
            <a:ext cx="5112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14: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Comparison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in April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synthetic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tides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(not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scale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36913B1-F9F3-3C2C-8EC4-85DDBE95688E}"/>
              </a:ext>
            </a:extLst>
          </p:cNvPr>
          <p:cNvSpPr txBox="1"/>
          <p:nvPr/>
        </p:nvSpPr>
        <p:spPr>
          <a:xfrm flipH="1">
            <a:off x="694581" y="5613737"/>
            <a:ext cx="74431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clear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half-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daily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period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remains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 residual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tidal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effect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remaining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Comparison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shows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small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phase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difference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4922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14FA9-05F1-FAFE-0EC8-01CC73291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802AE5-B19B-4B6C-0F73-CCE274623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Fit a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effect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soil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moisture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Eliminating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half-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daily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period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SSA and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wavelet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Comparing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rain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gauge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Comparison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GRACE and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HydroData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Models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mass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changes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Earth‘s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mantel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Analyse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different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soil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moisture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series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CFA5D73-84E2-B12D-4614-0DE4E70D0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38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305431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BE2604-C2BA-598D-C7B2-21A413F26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Measurement </a:t>
            </a:r>
            <a:r>
              <a:rPr lang="de-DE" dirty="0" err="1"/>
              <a:t>site</a:t>
            </a:r>
            <a:endParaRPr lang="de-DE" dirty="0"/>
          </a:p>
        </p:txBody>
      </p:sp>
      <p:pic>
        <p:nvPicPr>
          <p:cNvPr id="6" name="Inhaltsplatzhalter 5" descr="Ein Bild, das Höhle, Stein enthält.&#10;&#10;Automatisch generierte Beschreibung">
            <a:extLst>
              <a:ext uri="{FF2B5EF4-FFF2-40B4-BE49-F238E27FC236}">
                <a16:creationId xmlns:a16="http://schemas.microsoft.com/office/drawing/2014/main" id="{9FA78A96-E2F0-4572-6E8F-C72F33569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908719"/>
            <a:ext cx="4464496" cy="5952661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166EE0-EDA1-50DC-A8E6-E9F0A4CA1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C5BE91C-1BD1-3F73-F3AB-CF4B94715092}"/>
              </a:ext>
            </a:extLst>
          </p:cNvPr>
          <p:cNvSpPr txBox="1"/>
          <p:nvPr/>
        </p:nvSpPr>
        <p:spPr>
          <a:xfrm>
            <a:off x="5822425" y="5301208"/>
            <a:ext cx="2635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3: Tunnel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mine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(own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picture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17370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C58BF-C933-7396-C236-E2C87B47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</a:p>
        </p:txBody>
      </p:sp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64DF6BD-A14F-D73A-A6B7-EFAFF7107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879004"/>
            <a:ext cx="5894412" cy="589441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FA69AF-3BD8-D68D-26E7-1CB09FCD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73192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E50C02-E007-9B73-BA15-C764022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0BAE17-076E-62F1-557B-F4B5638FE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64" y="5075478"/>
            <a:ext cx="7772400" cy="1630122"/>
          </a:xfrm>
        </p:spPr>
        <p:txBody>
          <a:bodyPr/>
          <a:lstStyle/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All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2022</a:t>
            </a:r>
          </a:p>
          <a:p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sensors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superconducting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gravimeters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SG056 – G1-F60 and G2-F60,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vertical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offset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20 cm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them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D4F9B-6B31-5403-1C4F-CBB9B696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</a:t>
            </a:fld>
            <a:endParaRPr lang="de-DE" altLang="en-US"/>
          </a:p>
        </p:txBody>
      </p:sp>
      <p:pic>
        <p:nvPicPr>
          <p:cNvPr id="6" name="Grafik 5" descr="Ein Bild, das Text, Kreuzworträtsel, Schrank enthält.&#10;&#10;Automatisch generierte Beschreibung">
            <a:extLst>
              <a:ext uri="{FF2B5EF4-FFF2-40B4-BE49-F238E27FC236}">
                <a16:creationId xmlns:a16="http://schemas.microsoft.com/office/drawing/2014/main" id="{65125A67-52B0-6347-4E26-25038DAC7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72" y="1176649"/>
            <a:ext cx="8237173" cy="331236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09A574C-8C7F-FF7F-BB9E-F659B481704E}"/>
              </a:ext>
            </a:extLst>
          </p:cNvPr>
          <p:cNvSpPr txBox="1"/>
          <p:nvPr/>
        </p:nvSpPr>
        <p:spPr>
          <a:xfrm>
            <a:off x="526551" y="4442642"/>
            <a:ext cx="3742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4: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available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84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2B6214-975B-06BA-4AC3-18D51393F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7A44D91-5810-3062-50F2-E60FB6443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843000"/>
            <a:ext cx="7128792" cy="5346594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AE661E8-4074-85AB-1081-AEE0C66AD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7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A863539-E517-35E0-7896-F3F1E0921685}"/>
              </a:ext>
            </a:extLst>
          </p:cNvPr>
          <p:cNvSpPr txBox="1"/>
          <p:nvPr/>
        </p:nvSpPr>
        <p:spPr>
          <a:xfrm flipH="1">
            <a:off x="1259632" y="6146739"/>
            <a:ext cx="691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5: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Uncalibrated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measurements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both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sensors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414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C58BF-C933-7396-C236-E2C87B47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Calibration</a:t>
            </a:r>
            <a:endParaRPr lang="de-DE" dirty="0"/>
          </a:p>
        </p:txBody>
      </p:sp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64DF6BD-A14F-D73A-A6B7-EFAFF7107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879004"/>
            <a:ext cx="5894412" cy="589441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FA69AF-3BD8-D68D-26E7-1CB09FCD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8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539642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A166B2-FD63-3697-0E61-7D28EC8CA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Calibration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6830284-12D4-A123-6B22-095C4853C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9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59A9B56-B809-8665-6342-1D8AB6BE1166}"/>
              </a:ext>
            </a:extLst>
          </p:cNvPr>
          <p:cNvSpPr txBox="1"/>
          <p:nvPr/>
        </p:nvSpPr>
        <p:spPr>
          <a:xfrm>
            <a:off x="3564868" y="5621178"/>
            <a:ext cx="5976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6: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Calibrated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measurements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both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sensors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B2BC09E-BB5A-6642-2E57-AD34F571D0A2}"/>
              </a:ext>
            </a:extLst>
          </p:cNvPr>
          <p:cNvSpPr txBox="1"/>
          <p:nvPr/>
        </p:nvSpPr>
        <p:spPr>
          <a:xfrm>
            <a:off x="527549" y="6167735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Given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calibration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coefficients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both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sensors</a:t>
            </a:r>
            <a:endParaRPr lang="de-DE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1F1AADB0-CAF1-CC2E-A4D9-85E816CB9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062" y="899755"/>
            <a:ext cx="6332282" cy="4749212"/>
          </a:xfrm>
        </p:spPr>
      </p:pic>
    </p:spTree>
    <p:extLst>
      <p:ext uri="{BB962C8B-B14F-4D97-AF65-F5344CB8AC3E}">
        <p14:creationId xmlns:p14="http://schemas.microsoft.com/office/powerpoint/2010/main" val="1288069946"/>
      </p:ext>
    </p:extLst>
  </p:cSld>
  <p:clrMapOvr>
    <a:masterClrMapping/>
  </p:clrMapOvr>
</p:sld>
</file>

<file path=ppt/theme/theme1.xml><?xml version="1.0" encoding="utf-8"?>
<a:theme xmlns:a="http://schemas.openxmlformats.org/drawingml/2006/main" name="SepiaGray">
  <a:themeElements>
    <a:clrScheme name="SepiaGray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epiaGray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epiaGray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piaGray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SepiaGray</Template>
  <TotalTime>0</TotalTime>
  <Words>834</Words>
  <Application>Microsoft Office PowerPoint</Application>
  <PresentationFormat>Bildschirmpräsentation (4:3)</PresentationFormat>
  <Paragraphs>164</Paragraphs>
  <Slides>38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5" baseType="lpstr">
      <vt:lpstr>Arial</vt:lpstr>
      <vt:lpstr>Calibri</vt:lpstr>
      <vt:lpstr>Cambria Math</vt:lpstr>
      <vt:lpstr>Segoe UI</vt:lpstr>
      <vt:lpstr>Times New Roman</vt:lpstr>
      <vt:lpstr>Univers</vt:lpstr>
      <vt:lpstr>SepiaGray</vt:lpstr>
      <vt:lpstr>Hydrology signature in superconducting gravimeter readings </vt:lpstr>
      <vt:lpstr>Measurement site</vt:lpstr>
      <vt:lpstr>Measurement site</vt:lpstr>
      <vt:lpstr>Measurement site</vt:lpstr>
      <vt:lpstr>Workflow</vt:lpstr>
      <vt:lpstr>Data</vt:lpstr>
      <vt:lpstr>Data</vt:lpstr>
      <vt:lpstr>Calibration</vt:lpstr>
      <vt:lpstr>Calibration</vt:lpstr>
      <vt:lpstr>Calibration</vt:lpstr>
      <vt:lpstr>Corrections</vt:lpstr>
      <vt:lpstr>Corrections</vt:lpstr>
      <vt:lpstr>Removing outliers</vt:lpstr>
      <vt:lpstr>Removing outliers</vt:lpstr>
      <vt:lpstr>Removing outliers</vt:lpstr>
      <vt:lpstr>Tides</vt:lpstr>
      <vt:lpstr>Tides</vt:lpstr>
      <vt:lpstr>Tides</vt:lpstr>
      <vt:lpstr>Tides</vt:lpstr>
      <vt:lpstr>Atmospheric pressure</vt:lpstr>
      <vt:lpstr>Atmospheric pressure</vt:lpstr>
      <vt:lpstr>Atmospheric pressure</vt:lpstr>
      <vt:lpstr>Atmospheric pressure</vt:lpstr>
      <vt:lpstr>Atmospheric pressure</vt:lpstr>
      <vt:lpstr>Atmospheric pressure</vt:lpstr>
      <vt:lpstr>Atmospheric pressure</vt:lpstr>
      <vt:lpstr>Atmospheric pressure</vt:lpstr>
      <vt:lpstr>Atmospheric pressure</vt:lpstr>
      <vt:lpstr>Atmospheric pressure</vt:lpstr>
      <vt:lpstr>Atmospheric factor</vt:lpstr>
      <vt:lpstr>Atmospheric factor</vt:lpstr>
      <vt:lpstr>Gravity measurements</vt:lpstr>
      <vt:lpstr>Hydrology</vt:lpstr>
      <vt:lpstr>Hydrology</vt:lpstr>
      <vt:lpstr>Hydrology</vt:lpstr>
      <vt:lpstr>Hydrology</vt:lpstr>
      <vt:lpstr>Hydrology</vt:lpstr>
      <vt:lpstr>Next steps</vt:lpstr>
    </vt:vector>
  </TitlesOfParts>
  <Company>GIS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powerpoint</dc:title>
  <dc:creator>Nico Sneeuw</dc:creator>
  <cp:lastModifiedBy>4 Kolben Pro Satz</cp:lastModifiedBy>
  <cp:revision>153</cp:revision>
  <cp:lastPrinted>2020-11-11T00:04:42Z</cp:lastPrinted>
  <dcterms:created xsi:type="dcterms:W3CDTF">2009-11-23T14:26:07Z</dcterms:created>
  <dcterms:modified xsi:type="dcterms:W3CDTF">2023-02-06T12:28:10Z</dcterms:modified>
</cp:coreProperties>
</file>